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62" r:id="rId4"/>
    <p:sldId id="259" r:id="rId5"/>
    <p:sldId id="257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1" autoAdjust="0"/>
    <p:restoredTop sz="86642" autoAdjust="0"/>
  </p:normalViewPr>
  <p:slideViewPr>
    <p:cSldViewPr snapToGrid="0">
      <p:cViewPr varScale="1">
        <p:scale>
          <a:sx n="93" d="100"/>
          <a:sy n="93" d="100"/>
        </p:scale>
        <p:origin x="54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494D6B-3D71-4CB1-96DC-393CCB75F75F}" type="datetimeFigureOut">
              <a:rPr lang="en-CA" smtClean="0"/>
              <a:t>2020-02-11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CBBB54-D156-49F5-A63F-13BE6089D1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5056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Figure 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72645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CA" dirty="0"/>
              <a:t>Landmarks and semi-landmarks are assigned to a specimen with each point having an (</a:t>
            </a:r>
            <a:r>
              <a:rPr lang="en-CA" dirty="0" err="1"/>
              <a:t>xy</a:t>
            </a:r>
            <a:r>
              <a:rPr lang="en-CA" dirty="0"/>
              <a:t>) coordinate. </a:t>
            </a:r>
          </a:p>
          <a:p>
            <a:pPr marL="228600" indent="-228600">
              <a:buAutoNum type="arabicPeriod"/>
            </a:pPr>
            <a:r>
              <a:rPr lang="en-CA" dirty="0"/>
              <a:t>For each specimen, a configuration of landmarks exists as a single point in a non-Euclidian shape space (abstracted here as a simple sphere). Red points represent landmark configurations from other specimens.</a:t>
            </a:r>
          </a:p>
          <a:p>
            <a:pPr marL="228600" indent="-228600">
              <a:buAutoNum type="arabicPeriod"/>
            </a:pPr>
            <a:r>
              <a:rPr lang="en-CA" dirty="0"/>
              <a:t>Shape data is projected onto a Euclidian plane – a tangent space approximation. This allows statistical analyses of shape variation (e.g. principal components analysis). </a:t>
            </a:r>
          </a:p>
          <a:p>
            <a:pPr marL="228600" indent="-228600">
              <a:buAutoNum type="arabicPeriod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4081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Figure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4699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Figure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61607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Figure S1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5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52453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Figure S2: Homologous landmarks placed for Epimedium violaceum (1), Epimedium koreanum (2), and Epimedium grandiflorum (3). Thirteen equidistant semi-landmarks were placed  between the two landmarks making 15 landmarks total.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638771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E57DF-6F78-45CC-B46D-C106275E4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7684D8-90BA-4614-AAA8-1C277CCB3A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B6826-D9A2-470F-84E1-FE7EE1277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2020-02-11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37DEA-C829-400C-81B4-4440819F1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FF5B2-835A-44CC-B87C-5D76EDBC5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2881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AC16E-A5B0-4080-B72F-819188280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738F46-B1E4-4EB7-932B-BA65262A3C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72743-B8BC-4E54-AE1E-0A40ED838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2020-02-11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7603D-9B56-409C-B0E0-FB9CE3421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A2E3E-461F-4023-BC5B-F51CD535F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3611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76A444-1300-495D-ACCD-BBA1D2AB80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D37686-CBFE-47A1-ACDD-112B0D8D05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CE49F-0FF6-43C7-8966-ABE36D95E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2020-02-11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F2B00-3A88-420D-AFC9-1A9C48929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17BB4-8FAD-4A32-9CBD-50781EA8A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478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CC69B-5542-421B-A1F4-AC47BAB7D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B72EB-008B-4BC3-A2E7-4B90F95F9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4FA2C-ACF5-4301-A450-A413C1DDB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2020-02-11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EF3B1-33D5-45D5-8F5B-2380AE622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41D73-D48F-4C36-9162-629023265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2581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CE8EF-3E30-45AF-A3BD-1648BB3A9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76CE7-FC30-426B-BCD4-6F44DCAC1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D5E33-14E3-41A8-B964-534CB93F6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2020-02-11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ABEB3-4D93-4C10-A8B3-BCF718109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8AD6E-6F71-4A50-9F40-7A477857E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84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FD683-5310-43ED-8B5B-E3609C3F5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53188-5632-4BA7-8885-E8B1AA470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A793C5-BA87-4402-B16D-BD6F58414A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EF3A05-2905-4D83-AFD4-03E1431E0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2020-02-11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9027DE-BE2D-4C20-86D4-1F77CDEAD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C4662-EE16-486A-98D3-6F6D40BA9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5118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8E31A-923B-4ABA-AE99-1FD7B90BE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4158F-58D1-4C73-82BD-42170AFE9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35EDB-0B0C-4DCE-88B4-BA694FDB2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0AD1AA-CF35-4339-97B2-F6BBC16F6C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611A02-CDE4-4388-B053-DC9D194AB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23FBE6-761F-49D0-BA61-7F1CF90B6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2020-02-11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F3FD33-685C-42A3-9BC1-D74B1C3C3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1F7CFF-2545-45B1-A204-E2125B3E3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7010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11E13-D951-450C-92AE-14676D64B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242EBA-2083-4E61-9E8D-02AD800DF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2020-02-11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2E1FCF-FAD2-4336-941B-BF9A4EC7F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DBD10D-A4BE-4651-9680-B8A57C39B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37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548228-C867-40DD-9989-87A0C3246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2020-02-11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F51676-CAA3-42D3-A40D-E69FE6041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98A8F-194A-4859-B903-554F4D58E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2708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F2240-2C84-42FC-B6D8-F3CA05A0D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ABAAA-89A5-4621-A078-AD85C13DC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818B64-F72D-40E8-8203-3724DA8DE4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DC197-3CC6-479D-8F8D-D8663DE7F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2020-02-11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76FC13-BC0B-47FF-AFBA-AACBC8656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0D8E43-B277-49E6-8720-3A10CB18D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0206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45F5F-0886-453E-9DE1-1A9B88A5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E8773A-FC09-44DF-9DD0-BEB9594B91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8F694-3458-4F6A-BB52-BB6281397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67C52-B8DB-4C12-B551-25A89DE03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2020-02-11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924F9-5013-4820-AE35-FE411745A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B839F1-3441-4457-8D5F-34C699BF9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5084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CCCD12-D26B-4182-88A6-C7D716736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AA923-38DC-400E-A37A-D8ED2A940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EC4D6-6A68-456E-A51D-D11DA9C273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DA5E1-B1AC-4044-B260-6EA3A1AE9385}" type="datetimeFigureOut">
              <a:rPr lang="en-CA" smtClean="0"/>
              <a:t>2020-02-11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5B120-C307-4443-AC37-8A8BE20AAE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F75E7-B446-43C4-B69D-DC24760A2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3490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gif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7.png"/><Relationship Id="rId5" Type="http://schemas.openxmlformats.org/officeDocument/2006/relationships/image" Target="../media/image110.png"/><Relationship Id="rId10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0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2389E19D-77BD-45B2-B986-A35D2268B781}"/>
              </a:ext>
            </a:extLst>
          </p:cNvPr>
          <p:cNvGrpSpPr/>
          <p:nvPr/>
        </p:nvGrpSpPr>
        <p:grpSpPr>
          <a:xfrm>
            <a:off x="363172" y="632579"/>
            <a:ext cx="4999402" cy="3899499"/>
            <a:chOff x="363172" y="632579"/>
            <a:chExt cx="4999402" cy="38994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F2757F6-B579-4D52-A0DC-1D40F80119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229" b="47222" l="6710" r="44730">
                          <a14:foregroundMark x1="31189" y1="33905" x2="28493" y2="32680"/>
                          <a14:foregroundMark x1="22794" y1="38072" x2="19179" y2="39011"/>
                          <a14:foregroundMark x1="6710" y1="40891" x2="6710" y2="40891"/>
                          <a14:foregroundMark x1="6893" y1="40850" x2="6893" y2="40850"/>
                          <a14:foregroundMark x1="43719" y1="23938" x2="44730" y2="223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" r="52616" b="47448"/>
            <a:stretch/>
          </p:blipFill>
          <p:spPr>
            <a:xfrm rot="11466606">
              <a:off x="363172" y="632579"/>
              <a:ext cx="4383605" cy="3899499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1946DC5-B3D4-46F6-B86C-B06F018439FB}"/>
                </a:ext>
              </a:extLst>
            </p:cNvPr>
            <p:cNvCxnSpPr>
              <a:cxnSpLocks/>
            </p:cNvCxnSpPr>
            <p:nvPr/>
          </p:nvCxnSpPr>
          <p:spPr>
            <a:xfrm>
              <a:off x="3108960" y="1842868"/>
              <a:ext cx="689317" cy="120981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63458B5-360D-4C2D-826D-33086FAAF4F7}"/>
                </a:ext>
              </a:extLst>
            </p:cNvPr>
            <p:cNvSpPr/>
            <p:nvPr/>
          </p:nvSpPr>
          <p:spPr>
            <a:xfrm>
              <a:off x="3235569" y="1589648"/>
              <a:ext cx="844061" cy="1547445"/>
            </a:xfrm>
            <a:custGeom>
              <a:avLst/>
              <a:gdLst>
                <a:gd name="connsiteX0" fmla="*/ 0 w 952486"/>
                <a:gd name="connsiteY0" fmla="*/ 0 h 1463040"/>
                <a:gd name="connsiteX1" fmla="*/ 633046 w 952486"/>
                <a:gd name="connsiteY1" fmla="*/ 295421 h 1463040"/>
                <a:gd name="connsiteX2" fmla="*/ 900332 w 952486"/>
                <a:gd name="connsiteY2" fmla="*/ 661181 h 1463040"/>
                <a:gd name="connsiteX3" fmla="*/ 942535 w 952486"/>
                <a:gd name="connsiteY3" fmla="*/ 1153550 h 1463040"/>
                <a:gd name="connsiteX4" fmla="*/ 773723 w 952486"/>
                <a:gd name="connsiteY4" fmla="*/ 1463040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486" h="1463040">
                  <a:moveTo>
                    <a:pt x="0" y="0"/>
                  </a:moveTo>
                  <a:cubicBezTo>
                    <a:pt x="241495" y="92612"/>
                    <a:pt x="482991" y="185224"/>
                    <a:pt x="633046" y="295421"/>
                  </a:cubicBezTo>
                  <a:cubicBezTo>
                    <a:pt x="783101" y="405618"/>
                    <a:pt x="848751" y="518160"/>
                    <a:pt x="900332" y="661181"/>
                  </a:cubicBezTo>
                  <a:cubicBezTo>
                    <a:pt x="951913" y="804202"/>
                    <a:pt x="963637" y="1019907"/>
                    <a:pt x="942535" y="1153550"/>
                  </a:cubicBezTo>
                  <a:cubicBezTo>
                    <a:pt x="921434" y="1287193"/>
                    <a:pt x="847578" y="1375116"/>
                    <a:pt x="773723" y="146304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E40671C-C634-4067-894C-B672CE52A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8760" y="3129397"/>
              <a:ext cx="87922" cy="1185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2EC8551-D7DB-4239-8E21-FC71700067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07465" y="1527611"/>
              <a:ext cx="129600" cy="620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A966F12-243D-4DF2-BF94-557932B82F0D}"/>
                </a:ext>
              </a:extLst>
            </p:cNvPr>
            <p:cNvSpPr txBox="1"/>
            <p:nvPr/>
          </p:nvSpPr>
          <p:spPr>
            <a:xfrm>
              <a:off x="4079629" y="1994038"/>
              <a:ext cx="1282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arc length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8E11ED7-95E8-417F-B58A-2A9A618A6B03}"/>
                </a:ext>
              </a:extLst>
            </p:cNvPr>
            <p:cNvSpPr txBox="1"/>
            <p:nvPr/>
          </p:nvSpPr>
          <p:spPr>
            <a:xfrm>
              <a:off x="2362200" y="2683353"/>
              <a:ext cx="1564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chord length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D18185A-649D-4923-8ABC-1FF0E7F556E2}"/>
              </a:ext>
            </a:extLst>
          </p:cNvPr>
          <p:cNvGrpSpPr/>
          <p:nvPr/>
        </p:nvGrpSpPr>
        <p:grpSpPr>
          <a:xfrm>
            <a:off x="337496" y="3541483"/>
            <a:ext cx="4383605" cy="3899499"/>
            <a:chOff x="6284060" y="733605"/>
            <a:chExt cx="4383605" cy="3899499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915ED6C0-5E84-4E10-A4CF-F9EC2B1201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229" b="47222" l="6710" r="44730">
                          <a14:foregroundMark x1="31189" y1="33905" x2="28493" y2="32680"/>
                          <a14:foregroundMark x1="22794" y1="38072" x2="19179" y2="39011"/>
                          <a14:foregroundMark x1="6710" y1="40891" x2="6710" y2="40891"/>
                          <a14:foregroundMark x1="6893" y1="40850" x2="6893" y2="40850"/>
                          <a14:foregroundMark x1="43719" y1="23938" x2="44730" y2="223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" r="52616" b="47448"/>
            <a:stretch/>
          </p:blipFill>
          <p:spPr>
            <a:xfrm rot="11466606">
              <a:off x="6284060" y="733605"/>
              <a:ext cx="4383605" cy="389949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909B074-4AAB-40D1-8F00-0AB42BADB630}"/>
                </a:ext>
              </a:extLst>
            </p:cNvPr>
            <p:cNvSpPr/>
            <p:nvPr/>
          </p:nvSpPr>
          <p:spPr>
            <a:xfrm>
              <a:off x="7997044" y="1961633"/>
              <a:ext cx="1789161" cy="17408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B54C71A-7C1E-41BA-8A80-95737C4AD35B}"/>
                </a:ext>
              </a:extLst>
            </p:cNvPr>
            <p:cNvCxnSpPr>
              <a:cxnSpLocks/>
            </p:cNvCxnSpPr>
            <p:nvPr/>
          </p:nvCxnSpPr>
          <p:spPr>
            <a:xfrm>
              <a:off x="8891624" y="2832042"/>
              <a:ext cx="1" cy="87041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DBD37D3-F897-4A06-B63E-C54444B44E15}"/>
                </a:ext>
              </a:extLst>
            </p:cNvPr>
            <p:cNvSpPr txBox="1"/>
            <p:nvPr/>
          </p:nvSpPr>
          <p:spPr>
            <a:xfrm>
              <a:off x="8952377" y="3063257"/>
              <a:ext cx="773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i="1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R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32D44DB-6029-4289-8852-EF8B3FEB6545}"/>
              </a:ext>
            </a:extLst>
          </p:cNvPr>
          <p:cNvGrpSpPr/>
          <p:nvPr/>
        </p:nvGrpSpPr>
        <p:grpSpPr>
          <a:xfrm>
            <a:off x="6059049" y="659147"/>
            <a:ext cx="5660511" cy="3899499"/>
            <a:chOff x="6059049" y="659147"/>
            <a:chExt cx="5660511" cy="3899499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B7AD93F-A132-4552-BCA3-C93B6DD44F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229" b="47222" l="6710" r="44730">
                          <a14:foregroundMark x1="31189" y1="33905" x2="28493" y2="32680"/>
                          <a14:foregroundMark x1="22794" y1="38072" x2="19179" y2="39011"/>
                          <a14:foregroundMark x1="6710" y1="40891" x2="6710" y2="40891"/>
                          <a14:foregroundMark x1="6893" y1="40850" x2="6893" y2="40850"/>
                          <a14:foregroundMark x1="43719" y1="23938" x2="44730" y2="223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" r="52616" b="47448"/>
            <a:stretch/>
          </p:blipFill>
          <p:spPr>
            <a:xfrm rot="11466606">
              <a:off x="6059049" y="659147"/>
              <a:ext cx="4383605" cy="3899499"/>
            </a:xfrm>
            <a:prstGeom prst="rect">
              <a:avLst/>
            </a:prstGeom>
          </p:spPr>
        </p:pic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F46B8161-77E1-41DD-B91F-CF1D29A72EA1}"/>
                </a:ext>
              </a:extLst>
            </p:cNvPr>
            <p:cNvCxnSpPr>
              <a:cxnSpLocks/>
            </p:cNvCxnSpPr>
            <p:nvPr/>
          </p:nvCxnSpPr>
          <p:spPr>
            <a:xfrm>
              <a:off x="8805863" y="1881188"/>
              <a:ext cx="687387" cy="118846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8F1795C-6644-4901-8675-6208B5704F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1310" y="2178704"/>
              <a:ext cx="488950" cy="269072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23E1B15-58C5-477E-AD4F-F8681938FD11}"/>
                </a:ext>
              </a:extLst>
            </p:cNvPr>
            <p:cNvSpPr txBox="1"/>
            <p:nvPr/>
          </p:nvSpPr>
          <p:spPr>
            <a:xfrm>
              <a:off x="8023622" y="2674190"/>
              <a:ext cx="1564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chord length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F769519-3A78-4A90-9309-D7893FCC0F18}"/>
                </a:ext>
              </a:extLst>
            </p:cNvPr>
            <p:cNvSpPr txBox="1"/>
            <p:nvPr/>
          </p:nvSpPr>
          <p:spPr>
            <a:xfrm>
              <a:off x="9751314" y="2007214"/>
              <a:ext cx="1968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depth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B52B43A-AC95-4BE7-BE44-0F831897BEC8}"/>
              </a:ext>
            </a:extLst>
          </p:cNvPr>
          <p:cNvGrpSpPr/>
          <p:nvPr/>
        </p:nvGrpSpPr>
        <p:grpSpPr>
          <a:xfrm>
            <a:off x="6242996" y="3429331"/>
            <a:ext cx="4842346" cy="3899499"/>
            <a:chOff x="6242996" y="3429331"/>
            <a:chExt cx="4842346" cy="3899499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5F5B1398-15BC-43C0-B5D1-1639DC62B7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229" b="47222" l="6710" r="44730">
                          <a14:foregroundMark x1="31189" y1="33905" x2="28493" y2="32680"/>
                          <a14:foregroundMark x1="22794" y1="38072" x2="19179" y2="39011"/>
                          <a14:foregroundMark x1="6710" y1="40891" x2="6710" y2="40891"/>
                          <a14:foregroundMark x1="6893" y1="40850" x2="6893" y2="40850"/>
                          <a14:foregroundMark x1="43719" y1="23938" x2="44730" y2="223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" r="52616" b="47448"/>
            <a:stretch/>
          </p:blipFill>
          <p:spPr>
            <a:xfrm rot="11466606">
              <a:off x="6242996" y="3429331"/>
              <a:ext cx="4383605" cy="3899499"/>
            </a:xfrm>
            <a:prstGeom prst="rect">
              <a:avLst/>
            </a:prstGeom>
          </p:spPr>
        </p:pic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A316C4E0-8A3F-4EA9-B850-D36EBEE78BCB}"/>
                </a:ext>
              </a:extLst>
            </p:cNvPr>
            <p:cNvCxnSpPr>
              <a:cxnSpLocks/>
            </p:cNvCxnSpPr>
            <p:nvPr/>
          </p:nvCxnSpPr>
          <p:spPr>
            <a:xfrm>
              <a:off x="8918917" y="4600135"/>
              <a:ext cx="216642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FB95F34D-F6AC-4AAC-81F8-6BA15B8711D8}"/>
                </a:ext>
              </a:extLst>
            </p:cNvPr>
            <p:cNvCxnSpPr>
              <a:cxnSpLocks/>
            </p:cNvCxnSpPr>
            <p:nvPr/>
          </p:nvCxnSpPr>
          <p:spPr>
            <a:xfrm>
              <a:off x="8918917" y="4600135"/>
              <a:ext cx="781343" cy="13422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B7BA692-DFAF-44FF-B222-AF8953E8E2CE}"/>
                </a:ext>
              </a:extLst>
            </p:cNvPr>
            <p:cNvSpPr txBox="1"/>
            <p:nvPr/>
          </p:nvSpPr>
          <p:spPr>
            <a:xfrm>
              <a:off x="9149556" y="4600134"/>
              <a:ext cx="15644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ϴ</a:t>
              </a:r>
              <a:endParaRPr lang="en-CA" sz="2800" dirty="0">
                <a:latin typeface="Source Sans Pro" panose="020B0503030403020204" pitchFamily="34" charset="0"/>
                <a:ea typeface="Source Sans Pro" panose="020B0503030403020204" pitchFamily="34" charset="0"/>
              </a:endParaRP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43F0AB63-3F2B-4F94-B260-11A1035BADFE}"/>
              </a:ext>
            </a:extLst>
          </p:cNvPr>
          <p:cNvSpPr txBox="1"/>
          <p:nvPr/>
        </p:nvSpPr>
        <p:spPr>
          <a:xfrm>
            <a:off x="6096000" y="1058265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2.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ED4C145-9ACC-444D-96E7-F0241D0E27D8}"/>
              </a:ext>
            </a:extLst>
          </p:cNvPr>
          <p:cNvSpPr txBox="1"/>
          <p:nvPr/>
        </p:nvSpPr>
        <p:spPr>
          <a:xfrm>
            <a:off x="6081588" y="4028504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4.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09564C-E412-461B-8675-C65071198858}"/>
              </a:ext>
            </a:extLst>
          </p:cNvPr>
          <p:cNvSpPr txBox="1"/>
          <p:nvPr/>
        </p:nvSpPr>
        <p:spPr>
          <a:xfrm>
            <a:off x="344084" y="4028504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3.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4D4CC7-AADF-4F6F-9995-B97C2E336BE4}"/>
              </a:ext>
            </a:extLst>
          </p:cNvPr>
          <p:cNvSpPr txBox="1"/>
          <p:nvPr/>
        </p:nvSpPr>
        <p:spPr>
          <a:xfrm>
            <a:off x="344084" y="1052923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1.</a:t>
            </a:r>
          </a:p>
        </p:txBody>
      </p:sp>
    </p:spTree>
    <p:extLst>
      <p:ext uri="{BB962C8B-B14F-4D97-AF65-F5344CB8AC3E}">
        <p14:creationId xmlns:p14="http://schemas.microsoft.com/office/powerpoint/2010/main" val="2154352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Picture 68">
            <a:extLst>
              <a:ext uri="{FF2B5EF4-FFF2-40B4-BE49-F238E27FC236}">
                <a16:creationId xmlns:a16="http://schemas.microsoft.com/office/drawing/2014/main" id="{9F43B019-E0F3-41DF-A390-A858C4CD94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29" b="47222" l="6710" r="44730">
                        <a14:foregroundMark x1="31189" y1="33905" x2="28493" y2="32680"/>
                        <a14:foregroundMark x1="22794" y1="38072" x2="19179" y2="39011"/>
                        <a14:foregroundMark x1="6710" y1="40891" x2="6710" y2="40891"/>
                        <a14:foregroundMark x1="6893" y1="40850" x2="6893" y2="40850"/>
                        <a14:foregroundMark x1="43719" y1="23938" x2="44730" y2="223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6" r="52616" b="47448"/>
          <a:stretch/>
        </p:blipFill>
        <p:spPr>
          <a:xfrm rot="11466606">
            <a:off x="32128" y="18930"/>
            <a:ext cx="4383605" cy="3899499"/>
          </a:xfrm>
          <a:prstGeom prst="rect">
            <a:avLst/>
          </a:prstGeom>
        </p:spPr>
      </p:pic>
      <p:sp>
        <p:nvSpPr>
          <p:cNvPr id="37" name="Arrow: Right 36">
            <a:extLst>
              <a:ext uri="{FF2B5EF4-FFF2-40B4-BE49-F238E27FC236}">
                <a16:creationId xmlns:a16="http://schemas.microsoft.com/office/drawing/2014/main" id="{5C919E46-FCAC-453E-BB43-06BA3916FF12}"/>
              </a:ext>
            </a:extLst>
          </p:cNvPr>
          <p:cNvSpPr/>
          <p:nvPr/>
        </p:nvSpPr>
        <p:spPr>
          <a:xfrm>
            <a:off x="7245132" y="1649096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9D155C-780A-4781-908C-286EDDA0B0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0098" y="456121"/>
            <a:ext cx="3704120" cy="2742401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0ACD672A-A9D4-48E7-ACFB-39CA3F71B664}"/>
              </a:ext>
            </a:extLst>
          </p:cNvPr>
          <p:cNvSpPr/>
          <p:nvPr/>
        </p:nvSpPr>
        <p:spPr>
          <a:xfrm>
            <a:off x="9307147" y="1595096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105C6D4-144F-4E71-B649-4EBC28CDB992}"/>
              </a:ext>
            </a:extLst>
          </p:cNvPr>
          <p:cNvSpPr/>
          <p:nvPr/>
        </p:nvSpPr>
        <p:spPr>
          <a:xfrm>
            <a:off x="10082544" y="2078097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3564865-0A5B-41E4-99A4-94E028CCB8DE}"/>
              </a:ext>
            </a:extLst>
          </p:cNvPr>
          <p:cNvSpPr/>
          <p:nvPr/>
        </p:nvSpPr>
        <p:spPr>
          <a:xfrm>
            <a:off x="9253147" y="2620755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729DB92-E64F-4DA2-AB04-4B5347F40F22}"/>
              </a:ext>
            </a:extLst>
          </p:cNvPr>
          <p:cNvSpPr/>
          <p:nvPr/>
        </p:nvSpPr>
        <p:spPr>
          <a:xfrm>
            <a:off x="11161067" y="1036449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E75177B-507D-4219-AB0B-2CEEBEED1789}"/>
              </a:ext>
            </a:extLst>
          </p:cNvPr>
          <p:cNvSpPr/>
          <p:nvPr/>
        </p:nvSpPr>
        <p:spPr>
          <a:xfrm rot="5400000">
            <a:off x="9621254" y="3670791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7" name="Picture 4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19861E35-EC38-4834-B95D-74F09820AB0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9" t="15025" r="4411" b="14238"/>
          <a:stretch/>
        </p:blipFill>
        <p:spPr>
          <a:xfrm>
            <a:off x="8701042" y="4256651"/>
            <a:ext cx="2518301" cy="2530832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B7B7588B-E127-4016-A050-3A0634EF9FD3}"/>
              </a:ext>
            </a:extLst>
          </p:cNvPr>
          <p:cNvSpPr/>
          <p:nvPr/>
        </p:nvSpPr>
        <p:spPr>
          <a:xfrm>
            <a:off x="9307147" y="4839389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4644A84-456B-49E3-B855-BF5E04377FFF}"/>
              </a:ext>
            </a:extLst>
          </p:cNvPr>
          <p:cNvSpPr/>
          <p:nvPr/>
        </p:nvSpPr>
        <p:spPr>
          <a:xfrm>
            <a:off x="9199147" y="6149401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671AC18-BD0D-4B42-87E5-B9978F8CB65F}"/>
              </a:ext>
            </a:extLst>
          </p:cNvPr>
          <p:cNvSpPr/>
          <p:nvPr/>
        </p:nvSpPr>
        <p:spPr>
          <a:xfrm>
            <a:off x="10322031" y="6401879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F298F87-DE89-406E-B066-5B9112C9108B}"/>
              </a:ext>
            </a:extLst>
          </p:cNvPr>
          <p:cNvSpPr/>
          <p:nvPr/>
        </p:nvSpPr>
        <p:spPr>
          <a:xfrm>
            <a:off x="10658650" y="2454786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127A14F-04F4-4E9A-980B-79A4D5A920A2}"/>
              </a:ext>
            </a:extLst>
          </p:cNvPr>
          <p:cNvSpPr/>
          <p:nvPr/>
        </p:nvSpPr>
        <p:spPr>
          <a:xfrm>
            <a:off x="10851243" y="4545455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585C21F-E462-482C-ABBE-3A1D072CA302}"/>
              </a:ext>
            </a:extLst>
          </p:cNvPr>
          <p:cNvSpPr/>
          <p:nvPr/>
        </p:nvSpPr>
        <p:spPr>
          <a:xfrm>
            <a:off x="10028544" y="5901526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69B96393-EC97-456F-B68F-635B0517228D}"/>
              </a:ext>
            </a:extLst>
          </p:cNvPr>
          <p:cNvSpPr/>
          <p:nvPr/>
        </p:nvSpPr>
        <p:spPr>
          <a:xfrm rot="10800000">
            <a:off x="7305000" y="5432954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7D6F7B-8EE9-4DA2-A952-95610EB129F5}"/>
              </a:ext>
            </a:extLst>
          </p:cNvPr>
          <p:cNvCxnSpPr>
            <a:cxnSpLocks/>
          </p:cNvCxnSpPr>
          <p:nvPr/>
        </p:nvCxnSpPr>
        <p:spPr>
          <a:xfrm>
            <a:off x="5070126" y="3630104"/>
            <a:ext cx="0" cy="27717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F724823-6698-4823-A721-E2B91D89ED01}"/>
              </a:ext>
            </a:extLst>
          </p:cNvPr>
          <p:cNvCxnSpPr>
            <a:cxnSpLocks/>
          </p:cNvCxnSpPr>
          <p:nvPr/>
        </p:nvCxnSpPr>
        <p:spPr>
          <a:xfrm flipH="1">
            <a:off x="3635030" y="5117364"/>
            <a:ext cx="287757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BBAED988-B411-4B97-856D-CF39925BC5B5}"/>
              </a:ext>
            </a:extLst>
          </p:cNvPr>
          <p:cNvSpPr/>
          <p:nvPr/>
        </p:nvSpPr>
        <p:spPr>
          <a:xfrm>
            <a:off x="5343345" y="3983360"/>
            <a:ext cx="54000" cy="5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6EA822A-5A12-4B59-960E-D0EC4396C7AC}"/>
              </a:ext>
            </a:extLst>
          </p:cNvPr>
          <p:cNvSpPr/>
          <p:nvPr/>
        </p:nvSpPr>
        <p:spPr>
          <a:xfrm>
            <a:off x="5975617" y="4918915"/>
            <a:ext cx="54000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361715B-7120-4984-B683-AD291954A270}"/>
              </a:ext>
            </a:extLst>
          </p:cNvPr>
          <p:cNvSpPr/>
          <p:nvPr/>
        </p:nvSpPr>
        <p:spPr>
          <a:xfrm>
            <a:off x="6059936" y="4691628"/>
            <a:ext cx="54000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2A3F015-EAB5-47D9-AA06-A619C9083934}"/>
              </a:ext>
            </a:extLst>
          </p:cNvPr>
          <p:cNvSpPr/>
          <p:nvPr/>
        </p:nvSpPr>
        <p:spPr>
          <a:xfrm>
            <a:off x="6182500" y="4621170"/>
            <a:ext cx="54000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73E1BB8-AE5E-4BED-BEE1-413A92B0E54E}"/>
              </a:ext>
            </a:extLst>
          </p:cNvPr>
          <p:cNvSpPr/>
          <p:nvPr/>
        </p:nvSpPr>
        <p:spPr>
          <a:xfrm>
            <a:off x="6122096" y="4910063"/>
            <a:ext cx="54000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59EFC35-9A46-4443-BC91-3141E744C6B5}"/>
              </a:ext>
            </a:extLst>
          </p:cNvPr>
          <p:cNvSpPr txBox="1"/>
          <p:nvPr/>
        </p:nvSpPr>
        <p:spPr>
          <a:xfrm>
            <a:off x="6492150" y="4947088"/>
            <a:ext cx="741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PC1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AB51207-F824-45A3-B5D7-07D61256809F}"/>
              </a:ext>
            </a:extLst>
          </p:cNvPr>
          <p:cNvSpPr txBox="1"/>
          <p:nvPr/>
        </p:nvSpPr>
        <p:spPr>
          <a:xfrm>
            <a:off x="4836404" y="3320701"/>
            <a:ext cx="741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PC2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C15A04E-EDAC-4D00-B9DC-1BEC7282730B}"/>
              </a:ext>
            </a:extLst>
          </p:cNvPr>
          <p:cNvSpPr txBox="1"/>
          <p:nvPr/>
        </p:nvSpPr>
        <p:spPr>
          <a:xfrm>
            <a:off x="474867" y="280332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1.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DD5A070-6BC1-4448-B055-ABCA34EE5A02}"/>
              </a:ext>
            </a:extLst>
          </p:cNvPr>
          <p:cNvSpPr txBox="1"/>
          <p:nvPr/>
        </p:nvSpPr>
        <p:spPr>
          <a:xfrm>
            <a:off x="8253966" y="282327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2.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DCB98C8-43AC-41AD-9F4A-49E6ACB54FD4}"/>
              </a:ext>
            </a:extLst>
          </p:cNvPr>
          <p:cNvSpPr txBox="1"/>
          <p:nvPr/>
        </p:nvSpPr>
        <p:spPr>
          <a:xfrm>
            <a:off x="8253966" y="3639371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3.</a:t>
            </a:r>
          </a:p>
        </p:txBody>
      </p:sp>
      <p:sp>
        <p:nvSpPr>
          <p:cNvPr id="70" name="Arrow: Right 69">
            <a:extLst>
              <a:ext uri="{FF2B5EF4-FFF2-40B4-BE49-F238E27FC236}">
                <a16:creationId xmlns:a16="http://schemas.microsoft.com/office/drawing/2014/main" id="{7388F8F1-16D0-4F8F-BDF6-120BC742A160}"/>
              </a:ext>
            </a:extLst>
          </p:cNvPr>
          <p:cNvSpPr/>
          <p:nvPr/>
        </p:nvSpPr>
        <p:spPr>
          <a:xfrm>
            <a:off x="4244822" y="1680763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DBBB0D1-17DB-44AF-9336-AE40038D76D0}"/>
              </a:ext>
            </a:extLst>
          </p:cNvPr>
          <p:cNvGrpSpPr/>
          <p:nvPr/>
        </p:nvGrpSpPr>
        <p:grpSpPr>
          <a:xfrm>
            <a:off x="4888582" y="217247"/>
            <a:ext cx="1952625" cy="2771775"/>
            <a:chOff x="5209541" y="828675"/>
            <a:chExt cx="1952625" cy="2771775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C93019A-7D94-4CE0-99DA-B8A4DB1E1211}"/>
                </a:ext>
              </a:extLst>
            </p:cNvPr>
            <p:cNvCxnSpPr>
              <a:cxnSpLocks/>
            </p:cNvCxnSpPr>
            <p:nvPr/>
          </p:nvCxnSpPr>
          <p:spPr>
            <a:xfrm>
              <a:off x="5381625" y="828675"/>
              <a:ext cx="0" cy="2771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70F1DBF-FB62-437F-B154-908EAD3871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9541" y="3429000"/>
              <a:ext cx="19526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8E445E7-CB32-4813-9AEF-EEACB3241607}"/>
              </a:ext>
            </a:extLst>
          </p:cNvPr>
          <p:cNvGrpSpPr/>
          <p:nvPr/>
        </p:nvGrpSpPr>
        <p:grpSpPr>
          <a:xfrm>
            <a:off x="2744758" y="940536"/>
            <a:ext cx="1071024" cy="1595346"/>
            <a:chOff x="2744758" y="940536"/>
            <a:chExt cx="1071024" cy="1595346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A0CDA62-C07A-4FBE-A815-D1B06F51751D}"/>
                </a:ext>
              </a:extLst>
            </p:cNvPr>
            <p:cNvSpPr/>
            <p:nvPr/>
          </p:nvSpPr>
          <p:spPr>
            <a:xfrm rot="1044203">
              <a:off x="3615073" y="2475878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E397419-CA61-4984-A58D-F5F41D2F9FE4}"/>
                </a:ext>
              </a:extLst>
            </p:cNvPr>
            <p:cNvSpPr/>
            <p:nvPr/>
          </p:nvSpPr>
          <p:spPr>
            <a:xfrm rot="1044203">
              <a:off x="3743812" y="2180105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9473988-05E4-4ECF-98B5-131D14EBA43B}"/>
                </a:ext>
              </a:extLst>
            </p:cNvPr>
            <p:cNvSpPr/>
            <p:nvPr/>
          </p:nvSpPr>
          <p:spPr>
            <a:xfrm rot="1044203">
              <a:off x="3755778" y="1802241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85DD0E4-C506-40B8-9FBB-CE4FC50425DA}"/>
                </a:ext>
              </a:extLst>
            </p:cNvPr>
            <p:cNvSpPr/>
            <p:nvPr/>
          </p:nvSpPr>
          <p:spPr>
            <a:xfrm rot="1044203">
              <a:off x="3622723" y="1475360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FF562EE-C068-41F0-B678-833E4F43B316}"/>
                </a:ext>
              </a:extLst>
            </p:cNvPr>
            <p:cNvSpPr/>
            <p:nvPr/>
          </p:nvSpPr>
          <p:spPr>
            <a:xfrm rot="1044203">
              <a:off x="3381088" y="119889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BD19A3A-A515-4623-B924-7CE4CBF6841D}"/>
                </a:ext>
              </a:extLst>
            </p:cNvPr>
            <p:cNvSpPr/>
            <p:nvPr/>
          </p:nvSpPr>
          <p:spPr>
            <a:xfrm rot="1044203">
              <a:off x="3079959" y="1035553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04D0B2F-C33D-45BE-9398-AF30BD4970FE}"/>
                </a:ext>
              </a:extLst>
            </p:cNvPr>
            <p:cNvSpPr/>
            <p:nvPr/>
          </p:nvSpPr>
          <p:spPr>
            <a:xfrm rot="1044203">
              <a:off x="2744758" y="940536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1C479FC-7D83-40F1-8B54-76EE3757C6C1}"/>
                </a:ext>
              </a:extLst>
            </p:cNvPr>
            <p:cNvSpPr/>
            <p:nvPr/>
          </p:nvSpPr>
          <p:spPr>
            <a:xfrm rot="1044203">
              <a:off x="3556100" y="2255312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FB2F01E-E849-4526-83F0-B17EBC4C0343}"/>
                </a:ext>
              </a:extLst>
            </p:cNvPr>
            <p:cNvSpPr/>
            <p:nvPr/>
          </p:nvSpPr>
          <p:spPr>
            <a:xfrm rot="1044203">
              <a:off x="3585122" y="1938677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DF708D5-A798-44FD-8CD5-B7B37AD33D65}"/>
                </a:ext>
              </a:extLst>
            </p:cNvPr>
            <p:cNvSpPr/>
            <p:nvPr/>
          </p:nvSpPr>
          <p:spPr>
            <a:xfrm rot="1044203">
              <a:off x="3480895" y="161073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D26628D-FC88-43E3-B4BD-BB459AC354C9}"/>
                </a:ext>
              </a:extLst>
            </p:cNvPr>
            <p:cNvSpPr/>
            <p:nvPr/>
          </p:nvSpPr>
          <p:spPr>
            <a:xfrm rot="1044203">
              <a:off x="3244299" y="1400748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3AC0905-217C-43C9-A50A-0A73A2D814FF}"/>
                </a:ext>
              </a:extLst>
            </p:cNvPr>
            <p:cNvSpPr/>
            <p:nvPr/>
          </p:nvSpPr>
          <p:spPr>
            <a:xfrm rot="1044203">
              <a:off x="2947302" y="1236496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1BEDCEB-2EF6-407B-945F-54A789A0C8C9}"/>
              </a:ext>
            </a:extLst>
          </p:cNvPr>
          <p:cNvGrpSpPr/>
          <p:nvPr/>
        </p:nvGrpSpPr>
        <p:grpSpPr>
          <a:xfrm>
            <a:off x="5343345" y="980912"/>
            <a:ext cx="1071024" cy="1595346"/>
            <a:chOff x="2744758" y="940536"/>
            <a:chExt cx="1071024" cy="1595346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BB860F1-D049-4850-9C85-3B407CD717B2}"/>
                </a:ext>
              </a:extLst>
            </p:cNvPr>
            <p:cNvSpPr/>
            <p:nvPr/>
          </p:nvSpPr>
          <p:spPr>
            <a:xfrm rot="1044203">
              <a:off x="3615073" y="2475878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95E5DE85-02E3-4F96-AF50-03B3FE2948D9}"/>
                </a:ext>
              </a:extLst>
            </p:cNvPr>
            <p:cNvSpPr/>
            <p:nvPr/>
          </p:nvSpPr>
          <p:spPr>
            <a:xfrm rot="1044203">
              <a:off x="3743812" y="2180105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50E79AC-410B-4C20-8CA9-2349011B2A87}"/>
                </a:ext>
              </a:extLst>
            </p:cNvPr>
            <p:cNvSpPr/>
            <p:nvPr/>
          </p:nvSpPr>
          <p:spPr>
            <a:xfrm rot="1044203">
              <a:off x="3755778" y="1802241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6AFE65C-E299-4E26-9B7F-49AB96724D14}"/>
                </a:ext>
              </a:extLst>
            </p:cNvPr>
            <p:cNvSpPr/>
            <p:nvPr/>
          </p:nvSpPr>
          <p:spPr>
            <a:xfrm rot="1044203">
              <a:off x="3622723" y="1475360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EC197BB-F436-4769-BCD3-EFD87FD16A31}"/>
                </a:ext>
              </a:extLst>
            </p:cNvPr>
            <p:cNvSpPr/>
            <p:nvPr/>
          </p:nvSpPr>
          <p:spPr>
            <a:xfrm rot="1044203">
              <a:off x="3381088" y="119889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8C375738-3AD2-4F5B-A281-4CF01CC3D866}"/>
                </a:ext>
              </a:extLst>
            </p:cNvPr>
            <p:cNvSpPr/>
            <p:nvPr/>
          </p:nvSpPr>
          <p:spPr>
            <a:xfrm rot="1044203">
              <a:off x="3079959" y="1035553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6428D5D-3FAE-4C2C-999A-489019079C7C}"/>
                </a:ext>
              </a:extLst>
            </p:cNvPr>
            <p:cNvSpPr/>
            <p:nvPr/>
          </p:nvSpPr>
          <p:spPr>
            <a:xfrm rot="1044203">
              <a:off x="2744758" y="940536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47994A1-BDCC-49E6-A120-9A1A19606DFD}"/>
                </a:ext>
              </a:extLst>
            </p:cNvPr>
            <p:cNvSpPr/>
            <p:nvPr/>
          </p:nvSpPr>
          <p:spPr>
            <a:xfrm rot="1044203">
              <a:off x="3556100" y="2255312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A7ABB995-4571-4938-8084-C5D9C6EBCA9C}"/>
                </a:ext>
              </a:extLst>
            </p:cNvPr>
            <p:cNvSpPr/>
            <p:nvPr/>
          </p:nvSpPr>
          <p:spPr>
            <a:xfrm rot="1044203">
              <a:off x="3585122" y="1938677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1065540B-B1D5-4F1C-AB26-CD7D2E3937D9}"/>
                </a:ext>
              </a:extLst>
            </p:cNvPr>
            <p:cNvSpPr/>
            <p:nvPr/>
          </p:nvSpPr>
          <p:spPr>
            <a:xfrm rot="1044203">
              <a:off x="3480895" y="161073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6F4C662-944D-4CBD-A324-CF5E1DAAAABB}"/>
                </a:ext>
              </a:extLst>
            </p:cNvPr>
            <p:cNvSpPr/>
            <p:nvPr/>
          </p:nvSpPr>
          <p:spPr>
            <a:xfrm rot="1044203">
              <a:off x="3244299" y="1400748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F6DAC45-4AAA-4222-A48B-19878AC68FF3}"/>
                </a:ext>
              </a:extLst>
            </p:cNvPr>
            <p:cNvSpPr/>
            <p:nvPr/>
          </p:nvSpPr>
          <p:spPr>
            <a:xfrm rot="1044203">
              <a:off x="2947302" y="1236496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680116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67B58BB-172C-4E22-9DE6-3EC6EB0BB0B1}"/>
              </a:ext>
            </a:extLst>
          </p:cNvPr>
          <p:cNvCxnSpPr>
            <a:cxnSpLocks/>
          </p:cNvCxnSpPr>
          <p:nvPr/>
        </p:nvCxnSpPr>
        <p:spPr>
          <a:xfrm>
            <a:off x="4865545" y="1636972"/>
            <a:ext cx="606535" cy="2181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C8114EC-903E-4FC8-A8A4-C80E9B745FAE}"/>
              </a:ext>
            </a:extLst>
          </p:cNvPr>
          <p:cNvCxnSpPr>
            <a:cxnSpLocks/>
          </p:cNvCxnSpPr>
          <p:nvPr/>
        </p:nvCxnSpPr>
        <p:spPr>
          <a:xfrm>
            <a:off x="5069116" y="1775439"/>
            <a:ext cx="562118" cy="3426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D71A7EC-342B-4C22-A367-A9DAB8AE0A80}"/>
              </a:ext>
            </a:extLst>
          </p:cNvPr>
          <p:cNvSpPr txBox="1"/>
          <p:nvPr/>
        </p:nvSpPr>
        <p:spPr>
          <a:xfrm>
            <a:off x="1358187" y="2356309"/>
            <a:ext cx="690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 </a:t>
            </a:r>
            <a:r>
              <a:rPr lang="en-CA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=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B65FF5-A241-4938-9852-E45C92558E6E}"/>
              </a:ext>
            </a:extLst>
          </p:cNvPr>
          <p:cNvSpPr txBox="1"/>
          <p:nvPr/>
        </p:nvSpPr>
        <p:spPr>
          <a:xfrm>
            <a:off x="1066089" y="2658917"/>
            <a:ext cx="690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 </a:t>
            </a:r>
            <a:r>
              <a:rPr lang="en-CA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= 1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D9403A-C165-441E-8108-93C4B01A8287}"/>
              </a:ext>
            </a:extLst>
          </p:cNvPr>
          <p:cNvGrpSpPr/>
          <p:nvPr/>
        </p:nvGrpSpPr>
        <p:grpSpPr>
          <a:xfrm>
            <a:off x="132834" y="1300479"/>
            <a:ext cx="5344513" cy="3505199"/>
            <a:chOff x="4874863" y="816425"/>
            <a:chExt cx="3459075" cy="277177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87E1734-BDEC-4C11-89A7-DADC9445EC4D}"/>
                </a:ext>
              </a:extLst>
            </p:cNvPr>
            <p:cNvCxnSpPr>
              <a:cxnSpLocks/>
            </p:cNvCxnSpPr>
            <p:nvPr/>
          </p:nvCxnSpPr>
          <p:spPr>
            <a:xfrm>
              <a:off x="5010926" y="816425"/>
              <a:ext cx="0" cy="277177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4923876-44C5-4172-8CD4-409324036343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4874863" y="3421054"/>
              <a:ext cx="345907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384714E-0DEF-4861-83CE-1D445AC74F4F}"/>
              </a:ext>
            </a:extLst>
          </p:cNvPr>
          <p:cNvSpPr txBox="1"/>
          <p:nvPr/>
        </p:nvSpPr>
        <p:spPr>
          <a:xfrm>
            <a:off x="5477347" y="4409638"/>
            <a:ext cx="26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F4E561-42A1-47F8-9B05-8BFF133685C1}"/>
              </a:ext>
            </a:extLst>
          </p:cNvPr>
          <p:cNvSpPr txBox="1"/>
          <p:nvPr/>
        </p:nvSpPr>
        <p:spPr>
          <a:xfrm>
            <a:off x="208805" y="931147"/>
            <a:ext cx="26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B0931EF-1E51-4090-BC14-CDEFDDD5F28E}"/>
              </a:ext>
            </a:extLst>
          </p:cNvPr>
          <p:cNvSpPr/>
          <p:nvPr/>
        </p:nvSpPr>
        <p:spPr>
          <a:xfrm>
            <a:off x="798221" y="1377095"/>
            <a:ext cx="4798699" cy="1951024"/>
          </a:xfrm>
          <a:custGeom>
            <a:avLst/>
            <a:gdLst>
              <a:gd name="connsiteX0" fmla="*/ 0 w 1943100"/>
              <a:gd name="connsiteY0" fmla="*/ 850926 h 927126"/>
              <a:gd name="connsiteX1" fmla="*/ 304800 w 1943100"/>
              <a:gd name="connsiteY1" fmla="*/ 450876 h 927126"/>
              <a:gd name="connsiteX2" fmla="*/ 561975 w 1943100"/>
              <a:gd name="connsiteY2" fmla="*/ 184176 h 927126"/>
              <a:gd name="connsiteX3" fmla="*/ 981075 w 1943100"/>
              <a:gd name="connsiteY3" fmla="*/ 12726 h 927126"/>
              <a:gd name="connsiteX4" fmla="*/ 1390650 w 1943100"/>
              <a:gd name="connsiteY4" fmla="*/ 31776 h 927126"/>
              <a:gd name="connsiteX5" fmla="*/ 1724025 w 1943100"/>
              <a:gd name="connsiteY5" fmla="*/ 184176 h 927126"/>
              <a:gd name="connsiteX6" fmla="*/ 1885950 w 1943100"/>
              <a:gd name="connsiteY6" fmla="*/ 527076 h 927126"/>
              <a:gd name="connsiteX7" fmla="*/ 1943100 w 1943100"/>
              <a:gd name="connsiteY7" fmla="*/ 927126 h 92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00" h="927126">
                <a:moveTo>
                  <a:pt x="0" y="850926"/>
                </a:moveTo>
                <a:cubicBezTo>
                  <a:pt x="105569" y="706463"/>
                  <a:pt x="211138" y="562001"/>
                  <a:pt x="304800" y="450876"/>
                </a:cubicBezTo>
                <a:cubicBezTo>
                  <a:pt x="398462" y="339751"/>
                  <a:pt x="449263" y="257201"/>
                  <a:pt x="561975" y="184176"/>
                </a:cubicBezTo>
                <a:cubicBezTo>
                  <a:pt x="674687" y="111151"/>
                  <a:pt x="842962" y="38126"/>
                  <a:pt x="981075" y="12726"/>
                </a:cubicBezTo>
                <a:cubicBezTo>
                  <a:pt x="1119188" y="-12674"/>
                  <a:pt x="1266825" y="3201"/>
                  <a:pt x="1390650" y="31776"/>
                </a:cubicBezTo>
                <a:cubicBezTo>
                  <a:pt x="1514475" y="60351"/>
                  <a:pt x="1641475" y="101626"/>
                  <a:pt x="1724025" y="184176"/>
                </a:cubicBezTo>
                <a:cubicBezTo>
                  <a:pt x="1806575" y="266726"/>
                  <a:pt x="1849438" y="403251"/>
                  <a:pt x="1885950" y="527076"/>
                </a:cubicBezTo>
                <a:cubicBezTo>
                  <a:pt x="1922463" y="650901"/>
                  <a:pt x="1932781" y="789013"/>
                  <a:pt x="1943100" y="927126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3E98EB5-FDAC-41E1-9371-41DA35D323D6}"/>
              </a:ext>
            </a:extLst>
          </p:cNvPr>
          <p:cNvSpPr/>
          <p:nvPr/>
        </p:nvSpPr>
        <p:spPr>
          <a:xfrm rot="17549567">
            <a:off x="2247338" y="1678467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154BD8C-4D32-44B7-8FC2-B9A3B3A8A98E}"/>
              </a:ext>
            </a:extLst>
          </p:cNvPr>
          <p:cNvSpPr/>
          <p:nvPr/>
        </p:nvSpPr>
        <p:spPr>
          <a:xfrm rot="17549567">
            <a:off x="1823276" y="1968823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0636CE6-754D-4045-A71E-F0F4771BA950}"/>
              </a:ext>
            </a:extLst>
          </p:cNvPr>
          <p:cNvSpPr/>
          <p:nvPr/>
        </p:nvSpPr>
        <p:spPr>
          <a:xfrm rot="17549567">
            <a:off x="1438339" y="2363642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4C96D30-D5BD-4471-8847-EB59A2D793E1}"/>
              </a:ext>
            </a:extLst>
          </p:cNvPr>
          <p:cNvSpPr/>
          <p:nvPr/>
        </p:nvSpPr>
        <p:spPr>
          <a:xfrm rot="17549567">
            <a:off x="1113934" y="2719880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0E8E3D-B982-4570-A8A0-ACB63AEEB34D}"/>
              </a:ext>
            </a:extLst>
          </p:cNvPr>
          <p:cNvSpPr txBox="1"/>
          <p:nvPr/>
        </p:nvSpPr>
        <p:spPr>
          <a:xfrm>
            <a:off x="736953" y="3082319"/>
            <a:ext cx="690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 </a:t>
            </a:r>
            <a:r>
              <a:rPr lang="en-CA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= 0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B740254-FCFC-486C-B7F0-E2AFC6564481}"/>
              </a:ext>
            </a:extLst>
          </p:cNvPr>
          <p:cNvSpPr/>
          <p:nvPr/>
        </p:nvSpPr>
        <p:spPr>
          <a:xfrm rot="17549567">
            <a:off x="774353" y="3117138"/>
            <a:ext cx="72000" cy="72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7219FF6-E943-4625-A991-0A94001F0125}"/>
              </a:ext>
            </a:extLst>
          </p:cNvPr>
          <p:cNvCxnSpPr>
            <a:cxnSpLocks/>
          </p:cNvCxnSpPr>
          <p:nvPr/>
        </p:nvCxnSpPr>
        <p:spPr>
          <a:xfrm flipV="1">
            <a:off x="808320" y="2654550"/>
            <a:ext cx="218601" cy="4985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B4A0660-ABB2-4E9E-8AA0-352FE7FAD322}"/>
                  </a:ext>
                </a:extLst>
              </p:cNvPr>
              <p:cNvSpPr txBox="1"/>
              <p:nvPr/>
            </p:nvSpPr>
            <p:spPr>
              <a:xfrm>
                <a:off x="1489875" y="1559875"/>
                <a:ext cx="405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0" dirty="0"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B4A0660-ABB2-4E9E-8AA0-352FE7FAD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875" y="1559875"/>
                <a:ext cx="40597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309BE593-4380-418B-9001-2F0B8169249C}"/>
              </a:ext>
            </a:extLst>
          </p:cNvPr>
          <p:cNvSpPr/>
          <p:nvPr/>
        </p:nvSpPr>
        <p:spPr>
          <a:xfrm rot="17549567">
            <a:off x="2752987" y="1476841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2F40F79-0A2D-4846-854C-50D06FA19A71}"/>
              </a:ext>
            </a:extLst>
          </p:cNvPr>
          <p:cNvCxnSpPr>
            <a:cxnSpLocks/>
          </p:cNvCxnSpPr>
          <p:nvPr/>
        </p:nvCxnSpPr>
        <p:spPr>
          <a:xfrm flipH="1">
            <a:off x="337400" y="1401068"/>
            <a:ext cx="3530627" cy="3177253"/>
          </a:xfrm>
          <a:prstGeom prst="line">
            <a:avLst/>
          </a:prstGeom>
          <a:ln w="15875">
            <a:solidFill>
              <a:schemeClr val="tx1"/>
            </a:solidFill>
            <a:head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8673C02-134E-46E2-88F8-6938FFB1D29D}"/>
                  </a:ext>
                </a:extLst>
              </p:cNvPr>
              <p:cNvSpPr txBox="1"/>
              <p:nvPr/>
            </p:nvSpPr>
            <p:spPr>
              <a:xfrm>
                <a:off x="3001921" y="1951536"/>
                <a:ext cx="8880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b="1" i="1" dirty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d>
                        <m:dPr>
                          <m:ctrlPr>
                            <a:rPr lang="en-CA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8673C02-134E-46E2-88F8-6938FFB1D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921" y="1951536"/>
                <a:ext cx="88806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AB791F-D03C-4327-BC9E-BD40A6DCD102}"/>
                  </a:ext>
                </a:extLst>
              </p:cNvPr>
              <p:cNvSpPr txBox="1"/>
              <p:nvPr/>
            </p:nvSpPr>
            <p:spPr>
              <a:xfrm>
                <a:off x="755951" y="2320263"/>
                <a:ext cx="405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0" dirty="0"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AB791F-D03C-4327-BC9E-BD40A6DCD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51" y="2320263"/>
                <a:ext cx="40597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D560027-6E88-4D80-B307-11648A4E8C22}"/>
              </a:ext>
            </a:extLst>
          </p:cNvPr>
          <p:cNvCxnSpPr>
            <a:cxnSpLocks/>
            <a:stCxn id="42" idx="1"/>
          </p:cNvCxnSpPr>
          <p:nvPr/>
        </p:nvCxnSpPr>
        <p:spPr>
          <a:xfrm flipH="1">
            <a:off x="337400" y="1775282"/>
            <a:ext cx="4677279" cy="2819022"/>
          </a:xfrm>
          <a:prstGeom prst="line">
            <a:avLst/>
          </a:prstGeom>
          <a:ln w="15875">
            <a:solidFill>
              <a:schemeClr val="tx1"/>
            </a:solidFill>
            <a:head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8ACC198-3C55-4294-9789-35836FC46090}"/>
                  </a:ext>
                </a:extLst>
              </p:cNvPr>
              <p:cNvSpPr txBox="1"/>
              <p:nvPr/>
            </p:nvSpPr>
            <p:spPr>
              <a:xfrm>
                <a:off x="4186320" y="2433582"/>
                <a:ext cx="8880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b="1" i="1" dirty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d>
                        <m:dPr>
                          <m:ctrlPr>
                            <a:rPr lang="en-CA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8ACC198-3C55-4294-9789-35836FC46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320" y="2433582"/>
                <a:ext cx="88806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DCA89B6-98FB-4191-92DC-818D7028BA85}"/>
              </a:ext>
            </a:extLst>
          </p:cNvPr>
          <p:cNvCxnSpPr>
            <a:cxnSpLocks/>
          </p:cNvCxnSpPr>
          <p:nvPr/>
        </p:nvCxnSpPr>
        <p:spPr>
          <a:xfrm>
            <a:off x="3889988" y="1371573"/>
            <a:ext cx="567221" cy="110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AFF07B4-8792-4EBA-8FBC-F0BE38FBCB89}"/>
                  </a:ext>
                </a:extLst>
              </p:cNvPr>
              <p:cNvSpPr txBox="1"/>
              <p:nvPr/>
            </p:nvSpPr>
            <p:spPr>
              <a:xfrm>
                <a:off x="4381681" y="1099073"/>
                <a:ext cx="405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0" dirty="0"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AFF07B4-8792-4EBA-8FBC-F0BE38FBC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681" y="1099073"/>
                <a:ext cx="40597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61814B39-1674-4C95-BA0B-B87ACC7FB971}"/>
              </a:ext>
            </a:extLst>
          </p:cNvPr>
          <p:cNvGrpSpPr/>
          <p:nvPr/>
        </p:nvGrpSpPr>
        <p:grpSpPr>
          <a:xfrm>
            <a:off x="1432662" y="1903803"/>
            <a:ext cx="695941" cy="629533"/>
            <a:chOff x="816344" y="1221746"/>
            <a:chExt cx="695941" cy="629533"/>
          </a:xfrm>
        </p:grpSpPr>
        <p:sp>
          <p:nvSpPr>
            <p:cNvPr id="8" name="Arc 7">
              <a:extLst>
                <a:ext uri="{FF2B5EF4-FFF2-40B4-BE49-F238E27FC236}">
                  <a16:creationId xmlns:a16="http://schemas.microsoft.com/office/drawing/2014/main" id="{B6028B7E-9325-492C-ADD4-5D5F72E1C7E3}"/>
                </a:ext>
              </a:extLst>
            </p:cNvPr>
            <p:cNvSpPr/>
            <p:nvPr/>
          </p:nvSpPr>
          <p:spPr>
            <a:xfrm>
              <a:off x="816344" y="1559101"/>
              <a:ext cx="262558" cy="292178"/>
            </a:xfrm>
            <a:prstGeom prst="arc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EA70C3-4247-4D2D-95A5-2923E83D1427}"/>
                </a:ext>
              </a:extLst>
            </p:cNvPr>
            <p:cNvGrpSpPr/>
            <p:nvPr/>
          </p:nvGrpSpPr>
          <p:grpSpPr>
            <a:xfrm>
              <a:off x="873686" y="1221746"/>
              <a:ext cx="638599" cy="488077"/>
              <a:chOff x="1416674" y="1963772"/>
              <a:chExt cx="638599" cy="488077"/>
            </a:xfrm>
          </p:grpSpPr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09EB4827-9952-4D8A-B4D2-8B63C743CC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16674" y="1963772"/>
                <a:ext cx="258550" cy="46141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4512363-E1BF-4289-A849-9EE2391FB6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31096" y="2448338"/>
                <a:ext cx="624177" cy="3511"/>
              </a:xfrm>
              <a:prstGeom prst="line">
                <a:avLst/>
              </a:prstGeom>
              <a:ln w="15875">
                <a:solidFill>
                  <a:schemeClr val="tx1"/>
                </a:solidFill>
                <a:prstDash val="dash"/>
                <a:head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A60D64A-810B-4270-903F-748A43F4A0C9}"/>
                      </a:ext>
                    </a:extLst>
                  </p:cNvPr>
                  <p:cNvSpPr/>
                  <p:nvPr/>
                </p:nvSpPr>
                <p:spPr>
                  <a:xfrm>
                    <a:off x="1554538" y="2157796"/>
                    <a:ext cx="318451" cy="25769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CA" sz="1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  <m:r>
                            <m:rPr>
                              <m:nor/>
                            </m:rPr>
                            <a:rPr lang="en-CA" sz="1100" b="0" i="1" baseline="-250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CA" sz="1100" baseline="-25000" dirty="0"/>
                  </a:p>
                </p:txBody>
              </p:sp>
            </mc:Choice>
            <mc:Fallback xmlns="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A60D64A-810B-4270-903F-748A43F4A0C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4538" y="2157796"/>
                    <a:ext cx="318451" cy="2576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9524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FD6998F-5CEF-4534-BCE7-52814D21D70E}"/>
              </a:ext>
            </a:extLst>
          </p:cNvPr>
          <p:cNvCxnSpPr>
            <a:cxnSpLocks/>
          </p:cNvCxnSpPr>
          <p:nvPr/>
        </p:nvCxnSpPr>
        <p:spPr>
          <a:xfrm flipH="1" flipV="1">
            <a:off x="4865545" y="1616738"/>
            <a:ext cx="1569624" cy="16797"/>
          </a:xfrm>
          <a:prstGeom prst="line">
            <a:avLst/>
          </a:prstGeom>
          <a:ln w="15875">
            <a:solidFill>
              <a:schemeClr val="tx1"/>
            </a:solidFill>
            <a:prstDash val="dash"/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A2D8789-EC26-4E1D-9C5B-BBF1A2D2F03A}"/>
                  </a:ext>
                </a:extLst>
              </p:cNvPr>
              <p:cNvSpPr txBox="1"/>
              <p:nvPr/>
            </p:nvSpPr>
            <p:spPr>
              <a:xfrm>
                <a:off x="5471834" y="1726891"/>
                <a:ext cx="8880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1" i="0" dirty="0" smtClean="0">
                            <a:latin typeface="Cambria Math" panose="02040503050406030204" pitchFamily="18" charset="0"/>
                          </a:rPr>
                          <m:t>𝐓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</m:oMath>
                </a14:m>
                <a:r>
                  <a:rPr lang="en-CA" baseline="-25000" dirty="0"/>
                  <a:t>  </a:t>
                </a:r>
                <a:endParaRPr lang="en-CA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A2D8789-EC26-4E1D-9C5B-BBF1A2D2F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1834" y="1726891"/>
                <a:ext cx="88806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080973A-F5BF-4548-9874-503CA0B3316C}"/>
                  </a:ext>
                </a:extLst>
              </p:cNvPr>
              <p:cNvSpPr txBox="1"/>
              <p:nvPr/>
            </p:nvSpPr>
            <p:spPr>
              <a:xfrm>
                <a:off x="5312434" y="2056492"/>
                <a:ext cx="8880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0" dirty="0"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en-CA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080973A-F5BF-4548-9874-503CA0B33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434" y="2056492"/>
                <a:ext cx="88806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463C73DD-2D05-4E1D-87FF-36FAA7B58E29}"/>
              </a:ext>
            </a:extLst>
          </p:cNvPr>
          <p:cNvSpPr/>
          <p:nvPr/>
        </p:nvSpPr>
        <p:spPr>
          <a:xfrm rot="17549567">
            <a:off x="5011937" y="1725501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5769877D-58F9-4093-91AF-7E76649269CB}"/>
              </a:ext>
            </a:extLst>
          </p:cNvPr>
          <p:cNvSpPr/>
          <p:nvPr/>
        </p:nvSpPr>
        <p:spPr>
          <a:xfrm rot="2932623">
            <a:off x="5043813" y="1579403"/>
            <a:ext cx="199582" cy="211371"/>
          </a:xfrm>
          <a:prstGeom prst="arc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8256EF1-E07D-4628-8953-7489645C12BF}"/>
                  </a:ext>
                </a:extLst>
              </p:cNvPr>
              <p:cNvSpPr/>
              <p:nvPr/>
            </p:nvSpPr>
            <p:spPr>
              <a:xfrm>
                <a:off x="5026370" y="1560870"/>
                <a:ext cx="928072" cy="2576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CA" sz="11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ф</m:t>
                      </m:r>
                      <m:r>
                        <a:rPr lang="en-CA" sz="1100" i="1" baseline="-25000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sz="1100" b="0" i="0" baseline="-1000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1100" i="1" baseline="-25000" dirty="0">
                          <a:latin typeface="Cambria Math" panose="02040503050406030204" pitchFamily="18" charset="0"/>
                        </a:rPr>
                        <m:t>𝑑𝑠</m:t>
                      </m:r>
                    </m:oMath>
                  </m:oMathPara>
                </a14:m>
                <a:endParaRPr lang="en-CA" sz="1100" baseline="-250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8256EF1-E07D-4628-8953-7489645C12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370" y="1560870"/>
                <a:ext cx="928072" cy="257699"/>
              </a:xfrm>
              <a:prstGeom prst="rect">
                <a:avLst/>
              </a:prstGeom>
              <a:blipFill>
                <a:blip r:embed="rId11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Oval 49">
            <a:extLst>
              <a:ext uri="{FF2B5EF4-FFF2-40B4-BE49-F238E27FC236}">
                <a16:creationId xmlns:a16="http://schemas.microsoft.com/office/drawing/2014/main" id="{7B527999-8EC1-454A-996F-28D1ED1B5B7C}"/>
              </a:ext>
            </a:extLst>
          </p:cNvPr>
          <p:cNvSpPr/>
          <p:nvPr/>
        </p:nvSpPr>
        <p:spPr>
          <a:xfrm rot="17549567">
            <a:off x="3259773" y="1353191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8A35C6-0605-461E-A91D-A293FD702377}"/>
              </a:ext>
            </a:extLst>
          </p:cNvPr>
          <p:cNvSpPr/>
          <p:nvPr/>
        </p:nvSpPr>
        <p:spPr>
          <a:xfrm rot="17549567">
            <a:off x="3853988" y="1341094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4E10E73-04A7-4A41-BF98-6F278C67BA83}"/>
              </a:ext>
            </a:extLst>
          </p:cNvPr>
          <p:cNvCxnSpPr>
            <a:cxnSpLocks/>
          </p:cNvCxnSpPr>
          <p:nvPr/>
        </p:nvCxnSpPr>
        <p:spPr>
          <a:xfrm flipH="1">
            <a:off x="2732810" y="1291125"/>
            <a:ext cx="547494" cy="123650"/>
          </a:xfrm>
          <a:prstGeom prst="line">
            <a:avLst/>
          </a:prstGeom>
          <a:ln w="15875">
            <a:solidFill>
              <a:schemeClr val="tx1"/>
            </a:solidFill>
            <a:prstDash val="dash"/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0805DC42-6E5A-465A-B3D9-279A2C991B15}"/>
              </a:ext>
            </a:extLst>
          </p:cNvPr>
          <p:cNvSpPr txBox="1"/>
          <p:nvPr/>
        </p:nvSpPr>
        <p:spPr>
          <a:xfrm>
            <a:off x="2788987" y="1055696"/>
            <a:ext cx="690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en-CA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738703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AF7AFF-9CD6-41F7-81B3-5EBC189F68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29" b="47222" l="6710" r="44730">
                        <a14:foregroundMark x1="31189" y1="33905" x2="28493" y2="32680"/>
                        <a14:foregroundMark x1="22794" y1="38072" x2="19179" y2="39011"/>
                        <a14:foregroundMark x1="6710" y1="40891" x2="6710" y2="40891"/>
                        <a14:foregroundMark x1="6893" y1="40850" x2="6893" y2="40850"/>
                        <a14:foregroundMark x1="43719" y1="23938" x2="44730" y2="223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6" r="52616" b="47448"/>
          <a:stretch/>
        </p:blipFill>
        <p:spPr>
          <a:xfrm rot="11466606">
            <a:off x="363172" y="632579"/>
            <a:ext cx="4383605" cy="3899499"/>
          </a:xfrm>
          <a:prstGeom prst="rect">
            <a:avLst/>
          </a:prstGeom>
        </p:spPr>
      </p:pic>
      <p:sp>
        <p:nvSpPr>
          <p:cNvPr id="36" name="Arrow: Right 35">
            <a:extLst>
              <a:ext uri="{FF2B5EF4-FFF2-40B4-BE49-F238E27FC236}">
                <a16:creationId xmlns:a16="http://schemas.microsoft.com/office/drawing/2014/main" id="{448910BF-0738-4471-802A-D1783DC5664D}"/>
              </a:ext>
            </a:extLst>
          </p:cNvPr>
          <p:cNvSpPr/>
          <p:nvPr/>
        </p:nvSpPr>
        <p:spPr>
          <a:xfrm>
            <a:off x="4565781" y="2292191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5C919E46-FCAC-453E-BB43-06BA3916FF12}"/>
              </a:ext>
            </a:extLst>
          </p:cNvPr>
          <p:cNvSpPr/>
          <p:nvPr/>
        </p:nvSpPr>
        <p:spPr>
          <a:xfrm>
            <a:off x="7556631" y="2292191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D35BC5F-FB71-418A-B5B6-A0193FE037DC}"/>
              </a:ext>
            </a:extLst>
          </p:cNvPr>
          <p:cNvGrpSpPr/>
          <p:nvPr/>
        </p:nvGrpSpPr>
        <p:grpSpPr>
          <a:xfrm>
            <a:off x="5209541" y="828675"/>
            <a:ext cx="1952625" cy="2771775"/>
            <a:chOff x="5209541" y="828675"/>
            <a:chExt cx="1952625" cy="2771775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F75D75F-1AF1-4A80-B170-A493D64A3505}"/>
                </a:ext>
              </a:extLst>
            </p:cNvPr>
            <p:cNvCxnSpPr>
              <a:cxnSpLocks/>
            </p:cNvCxnSpPr>
            <p:nvPr/>
          </p:nvCxnSpPr>
          <p:spPr>
            <a:xfrm>
              <a:off x="5381625" y="828675"/>
              <a:ext cx="0" cy="2771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BF676B7-9956-4A6D-B0C3-FE0D434AC3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9541" y="3429000"/>
              <a:ext cx="19526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BB32765E-35E2-4404-ABCA-44B990FA5469}"/>
              </a:ext>
            </a:extLst>
          </p:cNvPr>
          <p:cNvSpPr/>
          <p:nvPr/>
        </p:nvSpPr>
        <p:spPr>
          <a:xfrm>
            <a:off x="8582024" y="2101823"/>
            <a:ext cx="2035169" cy="964597"/>
          </a:xfrm>
          <a:custGeom>
            <a:avLst/>
            <a:gdLst>
              <a:gd name="connsiteX0" fmla="*/ 0 w 1943100"/>
              <a:gd name="connsiteY0" fmla="*/ 850926 h 927126"/>
              <a:gd name="connsiteX1" fmla="*/ 304800 w 1943100"/>
              <a:gd name="connsiteY1" fmla="*/ 450876 h 927126"/>
              <a:gd name="connsiteX2" fmla="*/ 561975 w 1943100"/>
              <a:gd name="connsiteY2" fmla="*/ 184176 h 927126"/>
              <a:gd name="connsiteX3" fmla="*/ 981075 w 1943100"/>
              <a:gd name="connsiteY3" fmla="*/ 12726 h 927126"/>
              <a:gd name="connsiteX4" fmla="*/ 1390650 w 1943100"/>
              <a:gd name="connsiteY4" fmla="*/ 31776 h 927126"/>
              <a:gd name="connsiteX5" fmla="*/ 1724025 w 1943100"/>
              <a:gd name="connsiteY5" fmla="*/ 184176 h 927126"/>
              <a:gd name="connsiteX6" fmla="*/ 1885950 w 1943100"/>
              <a:gd name="connsiteY6" fmla="*/ 527076 h 927126"/>
              <a:gd name="connsiteX7" fmla="*/ 1943100 w 1943100"/>
              <a:gd name="connsiteY7" fmla="*/ 927126 h 92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00" h="927126">
                <a:moveTo>
                  <a:pt x="0" y="850926"/>
                </a:moveTo>
                <a:cubicBezTo>
                  <a:pt x="105569" y="706463"/>
                  <a:pt x="211138" y="562001"/>
                  <a:pt x="304800" y="450876"/>
                </a:cubicBezTo>
                <a:cubicBezTo>
                  <a:pt x="398462" y="339751"/>
                  <a:pt x="449263" y="257201"/>
                  <a:pt x="561975" y="184176"/>
                </a:cubicBezTo>
                <a:cubicBezTo>
                  <a:pt x="674687" y="111151"/>
                  <a:pt x="842962" y="38126"/>
                  <a:pt x="981075" y="12726"/>
                </a:cubicBezTo>
                <a:cubicBezTo>
                  <a:pt x="1119188" y="-12674"/>
                  <a:pt x="1266825" y="3201"/>
                  <a:pt x="1390650" y="31776"/>
                </a:cubicBezTo>
                <a:cubicBezTo>
                  <a:pt x="1514475" y="60351"/>
                  <a:pt x="1641475" y="101626"/>
                  <a:pt x="1724025" y="184176"/>
                </a:cubicBezTo>
                <a:cubicBezTo>
                  <a:pt x="1806575" y="266726"/>
                  <a:pt x="1849438" y="403251"/>
                  <a:pt x="1885950" y="527076"/>
                </a:cubicBezTo>
                <a:cubicBezTo>
                  <a:pt x="1922463" y="650901"/>
                  <a:pt x="1932781" y="789013"/>
                  <a:pt x="1943100" y="927126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6794F35-9086-4D30-B7EF-DA5FF7B8AF0D}"/>
              </a:ext>
            </a:extLst>
          </p:cNvPr>
          <p:cNvGrpSpPr/>
          <p:nvPr/>
        </p:nvGrpSpPr>
        <p:grpSpPr>
          <a:xfrm>
            <a:off x="8292438" y="828675"/>
            <a:ext cx="2806971" cy="2771775"/>
            <a:chOff x="5209542" y="828675"/>
            <a:chExt cx="2806971" cy="2771775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F1362E9-1F41-4ED1-A7B1-F8B8DC5AE03E}"/>
                </a:ext>
              </a:extLst>
            </p:cNvPr>
            <p:cNvCxnSpPr>
              <a:cxnSpLocks/>
            </p:cNvCxnSpPr>
            <p:nvPr/>
          </p:nvCxnSpPr>
          <p:spPr>
            <a:xfrm>
              <a:off x="5381625" y="828675"/>
              <a:ext cx="0" cy="2771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1253EA9-7B05-4B20-B85A-BA690988C0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9542" y="3429000"/>
              <a:ext cx="280697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0EF8EAF1-381E-463F-B660-68CF6D55C198}"/>
              </a:ext>
            </a:extLst>
          </p:cNvPr>
          <p:cNvSpPr>
            <a:spLocks noChangeAspect="1"/>
          </p:cNvSpPr>
          <p:nvPr/>
        </p:nvSpPr>
        <p:spPr>
          <a:xfrm>
            <a:off x="611874" y="4259369"/>
            <a:ext cx="3886200" cy="1854252"/>
          </a:xfrm>
          <a:custGeom>
            <a:avLst/>
            <a:gdLst>
              <a:gd name="connsiteX0" fmla="*/ 0 w 1943100"/>
              <a:gd name="connsiteY0" fmla="*/ 850926 h 927126"/>
              <a:gd name="connsiteX1" fmla="*/ 304800 w 1943100"/>
              <a:gd name="connsiteY1" fmla="*/ 450876 h 927126"/>
              <a:gd name="connsiteX2" fmla="*/ 561975 w 1943100"/>
              <a:gd name="connsiteY2" fmla="*/ 184176 h 927126"/>
              <a:gd name="connsiteX3" fmla="*/ 981075 w 1943100"/>
              <a:gd name="connsiteY3" fmla="*/ 12726 h 927126"/>
              <a:gd name="connsiteX4" fmla="*/ 1390650 w 1943100"/>
              <a:gd name="connsiteY4" fmla="*/ 31776 h 927126"/>
              <a:gd name="connsiteX5" fmla="*/ 1724025 w 1943100"/>
              <a:gd name="connsiteY5" fmla="*/ 184176 h 927126"/>
              <a:gd name="connsiteX6" fmla="*/ 1885950 w 1943100"/>
              <a:gd name="connsiteY6" fmla="*/ 527076 h 927126"/>
              <a:gd name="connsiteX7" fmla="*/ 1943100 w 1943100"/>
              <a:gd name="connsiteY7" fmla="*/ 927126 h 92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00" h="927126">
                <a:moveTo>
                  <a:pt x="0" y="850926"/>
                </a:moveTo>
                <a:cubicBezTo>
                  <a:pt x="105569" y="706463"/>
                  <a:pt x="211138" y="562001"/>
                  <a:pt x="304800" y="450876"/>
                </a:cubicBezTo>
                <a:cubicBezTo>
                  <a:pt x="398462" y="339751"/>
                  <a:pt x="449263" y="257201"/>
                  <a:pt x="561975" y="184176"/>
                </a:cubicBezTo>
                <a:cubicBezTo>
                  <a:pt x="674687" y="111151"/>
                  <a:pt x="842962" y="38126"/>
                  <a:pt x="981075" y="12726"/>
                </a:cubicBezTo>
                <a:cubicBezTo>
                  <a:pt x="1119188" y="-12674"/>
                  <a:pt x="1266825" y="3201"/>
                  <a:pt x="1390650" y="31776"/>
                </a:cubicBezTo>
                <a:cubicBezTo>
                  <a:pt x="1514475" y="60351"/>
                  <a:pt x="1641475" y="101626"/>
                  <a:pt x="1724025" y="184176"/>
                </a:cubicBezTo>
                <a:cubicBezTo>
                  <a:pt x="1806575" y="266726"/>
                  <a:pt x="1849438" y="403251"/>
                  <a:pt x="1885950" y="527076"/>
                </a:cubicBezTo>
                <a:cubicBezTo>
                  <a:pt x="1922463" y="650901"/>
                  <a:pt x="1932781" y="789013"/>
                  <a:pt x="1943100" y="927126"/>
                </a:cubicBezTo>
              </a:path>
            </a:pathLst>
          </a:cu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0DA534C-3353-4686-AB4F-744BB8DAE0C6}"/>
              </a:ext>
            </a:extLst>
          </p:cNvPr>
          <p:cNvSpPr/>
          <p:nvPr/>
        </p:nvSpPr>
        <p:spPr>
          <a:xfrm>
            <a:off x="3952269" y="4558068"/>
            <a:ext cx="278370" cy="27720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9096ED0-1C48-49AA-8310-9AC126D3F41D}"/>
              </a:ext>
            </a:extLst>
          </p:cNvPr>
          <p:cNvCxnSpPr>
            <a:cxnSpLocks/>
          </p:cNvCxnSpPr>
          <p:nvPr/>
        </p:nvCxnSpPr>
        <p:spPr>
          <a:xfrm flipH="1">
            <a:off x="4230640" y="4067175"/>
            <a:ext cx="2143787" cy="4908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F6DB1CE-C6C7-4CE0-8657-CCB165AA9FE9}"/>
              </a:ext>
            </a:extLst>
          </p:cNvPr>
          <p:cNvCxnSpPr>
            <a:cxnSpLocks/>
          </p:cNvCxnSpPr>
          <p:nvPr/>
        </p:nvCxnSpPr>
        <p:spPr>
          <a:xfrm flipH="1" flipV="1">
            <a:off x="3944662" y="4835268"/>
            <a:ext cx="2429765" cy="18381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3037259A-9FA9-48BE-AEAA-D9F08C317F3A}"/>
              </a:ext>
            </a:extLst>
          </p:cNvPr>
          <p:cNvSpPr/>
          <p:nvPr/>
        </p:nvSpPr>
        <p:spPr>
          <a:xfrm>
            <a:off x="6654016" y="4074820"/>
            <a:ext cx="2286000" cy="2540000"/>
          </a:xfrm>
          <a:custGeom>
            <a:avLst/>
            <a:gdLst>
              <a:gd name="connsiteX0" fmla="*/ 0 w 2286000"/>
              <a:gd name="connsiteY0" fmla="*/ 0 h 2540000"/>
              <a:gd name="connsiteX1" fmla="*/ 1473200 w 2286000"/>
              <a:gd name="connsiteY1" fmla="*/ 850900 h 2540000"/>
              <a:gd name="connsiteX2" fmla="*/ 2286000 w 2286000"/>
              <a:gd name="connsiteY2" fmla="*/ 254000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 h="2540000">
                <a:moveTo>
                  <a:pt x="0" y="0"/>
                </a:moveTo>
                <a:cubicBezTo>
                  <a:pt x="546100" y="213783"/>
                  <a:pt x="1092200" y="427567"/>
                  <a:pt x="1473200" y="850900"/>
                </a:cubicBezTo>
                <a:cubicBezTo>
                  <a:pt x="1854200" y="1274233"/>
                  <a:pt x="2070100" y="1907116"/>
                  <a:pt x="2286000" y="2540000"/>
                </a:cubicBezTo>
              </a:path>
            </a:pathLst>
          </a:custGeom>
          <a:noFill/>
          <a:ln w="57150" cap="rnd">
            <a:solidFill>
              <a:srgbClr val="FF0000"/>
            </a:solidFill>
            <a:round/>
            <a:head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7CE70C5-A0BA-45BB-9566-AB980FC7903A}"/>
              </a:ext>
            </a:extLst>
          </p:cNvPr>
          <p:cNvSpPr>
            <a:spLocks noChangeAspect="1"/>
          </p:cNvSpPr>
          <p:nvPr/>
        </p:nvSpPr>
        <p:spPr>
          <a:xfrm>
            <a:off x="6374427" y="4067175"/>
            <a:ext cx="2610791" cy="25998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B59D2EE-AA9C-45FB-A73A-8845BFA421D8}"/>
              </a:ext>
            </a:extLst>
          </p:cNvPr>
          <p:cNvCxnSpPr>
            <a:cxnSpLocks/>
          </p:cNvCxnSpPr>
          <p:nvPr/>
        </p:nvCxnSpPr>
        <p:spPr>
          <a:xfrm>
            <a:off x="7898354" y="4667770"/>
            <a:ext cx="745876" cy="4407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70D728E-E14A-4040-9D8A-A0C5D9D6FD5B}"/>
                  </a:ext>
                </a:extLst>
              </p:cNvPr>
              <p:cNvSpPr txBox="1"/>
              <p:nvPr/>
            </p:nvSpPr>
            <p:spPr>
              <a:xfrm>
                <a:off x="7398242" y="4070671"/>
                <a:ext cx="3420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sz="16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70D728E-E14A-4040-9D8A-A0C5D9D6F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242" y="4070671"/>
                <a:ext cx="342044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2E764C84-B1B9-47FC-B1D2-6F7D677FFFC5}"/>
              </a:ext>
            </a:extLst>
          </p:cNvPr>
          <p:cNvSpPr txBox="1"/>
          <p:nvPr/>
        </p:nvSpPr>
        <p:spPr>
          <a:xfrm>
            <a:off x="474867" y="280332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1.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076B7A-AE15-4223-A52F-430069E03578}"/>
              </a:ext>
            </a:extLst>
          </p:cNvPr>
          <p:cNvSpPr txBox="1"/>
          <p:nvPr/>
        </p:nvSpPr>
        <p:spPr>
          <a:xfrm>
            <a:off x="8743157" y="280332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2.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287C937-03F7-48C2-B81F-675166216B40}"/>
              </a:ext>
            </a:extLst>
          </p:cNvPr>
          <p:cNvSpPr txBox="1"/>
          <p:nvPr/>
        </p:nvSpPr>
        <p:spPr>
          <a:xfrm>
            <a:off x="474867" y="3666514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3.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057E63A-4C61-4982-B8A1-AB56FD453B2E}"/>
              </a:ext>
            </a:extLst>
          </p:cNvPr>
          <p:cNvGrpSpPr/>
          <p:nvPr/>
        </p:nvGrpSpPr>
        <p:grpSpPr>
          <a:xfrm>
            <a:off x="3056986" y="1540597"/>
            <a:ext cx="1071024" cy="1595346"/>
            <a:chOff x="3056986" y="1540597"/>
            <a:chExt cx="1071024" cy="1595346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9853802-B174-419B-80C5-02A8DAF4CE57}"/>
                </a:ext>
              </a:extLst>
            </p:cNvPr>
            <p:cNvSpPr/>
            <p:nvPr/>
          </p:nvSpPr>
          <p:spPr>
            <a:xfrm rot="1044203">
              <a:off x="3927301" y="3075939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59A33D9-8A30-4532-BE5E-F31172DAEB8A}"/>
                </a:ext>
              </a:extLst>
            </p:cNvPr>
            <p:cNvSpPr/>
            <p:nvPr/>
          </p:nvSpPr>
          <p:spPr>
            <a:xfrm rot="1044203">
              <a:off x="4056040" y="2780166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8221012-56F3-4209-AF6B-4FD801126193}"/>
                </a:ext>
              </a:extLst>
            </p:cNvPr>
            <p:cNvSpPr/>
            <p:nvPr/>
          </p:nvSpPr>
          <p:spPr>
            <a:xfrm rot="1044203">
              <a:off x="4068006" y="2402302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9504694-BF45-4C73-B110-ECD6688995EF}"/>
                </a:ext>
              </a:extLst>
            </p:cNvPr>
            <p:cNvSpPr/>
            <p:nvPr/>
          </p:nvSpPr>
          <p:spPr>
            <a:xfrm rot="1044203">
              <a:off x="3934951" y="2075421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35A4711-2174-48A9-8F80-81F8FF1AD119}"/>
                </a:ext>
              </a:extLst>
            </p:cNvPr>
            <p:cNvSpPr/>
            <p:nvPr/>
          </p:nvSpPr>
          <p:spPr>
            <a:xfrm rot="1044203">
              <a:off x="3693316" y="1798955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1A26764-C98D-4DC8-B620-1CA8AFE19CC4}"/>
                </a:ext>
              </a:extLst>
            </p:cNvPr>
            <p:cNvSpPr/>
            <p:nvPr/>
          </p:nvSpPr>
          <p:spPr>
            <a:xfrm rot="1044203">
              <a:off x="3392187" y="163561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A0E96CAA-C7C7-4EF7-B592-060845B29225}"/>
                </a:ext>
              </a:extLst>
            </p:cNvPr>
            <p:cNvSpPr/>
            <p:nvPr/>
          </p:nvSpPr>
          <p:spPr>
            <a:xfrm rot="1044203">
              <a:off x="3056986" y="1540597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E4A9E31-C360-4E25-A995-17790645FE09}"/>
              </a:ext>
            </a:extLst>
          </p:cNvPr>
          <p:cNvGrpSpPr/>
          <p:nvPr/>
        </p:nvGrpSpPr>
        <p:grpSpPr>
          <a:xfrm>
            <a:off x="5828436" y="1543201"/>
            <a:ext cx="1071024" cy="1595346"/>
            <a:chOff x="3056986" y="1540597"/>
            <a:chExt cx="1071024" cy="1595346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C193C97-7750-4BD8-B5BF-36B9F3D76EFE}"/>
                </a:ext>
              </a:extLst>
            </p:cNvPr>
            <p:cNvSpPr/>
            <p:nvPr/>
          </p:nvSpPr>
          <p:spPr>
            <a:xfrm rot="1044203">
              <a:off x="3927301" y="3075939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899B00D-816C-446A-BFB1-583CADEB0E5B}"/>
                </a:ext>
              </a:extLst>
            </p:cNvPr>
            <p:cNvSpPr/>
            <p:nvPr/>
          </p:nvSpPr>
          <p:spPr>
            <a:xfrm rot="1044203">
              <a:off x="4056040" y="2780166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2A99EA7-E8B5-4C0F-9D7E-B75C41B68F18}"/>
                </a:ext>
              </a:extLst>
            </p:cNvPr>
            <p:cNvSpPr/>
            <p:nvPr/>
          </p:nvSpPr>
          <p:spPr>
            <a:xfrm rot="1044203">
              <a:off x="4068006" y="2402302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E1EA6E0-3704-43CD-8095-AC0CDA67F33F}"/>
                </a:ext>
              </a:extLst>
            </p:cNvPr>
            <p:cNvSpPr/>
            <p:nvPr/>
          </p:nvSpPr>
          <p:spPr>
            <a:xfrm rot="1044203">
              <a:off x="3934951" y="2075421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B9E317A-49FB-4FE4-A088-5C04660FB06C}"/>
                </a:ext>
              </a:extLst>
            </p:cNvPr>
            <p:cNvSpPr/>
            <p:nvPr/>
          </p:nvSpPr>
          <p:spPr>
            <a:xfrm rot="1044203">
              <a:off x="3693316" y="1798955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01C34CF-EE01-42AC-BE6D-1488582A1083}"/>
                </a:ext>
              </a:extLst>
            </p:cNvPr>
            <p:cNvSpPr/>
            <p:nvPr/>
          </p:nvSpPr>
          <p:spPr>
            <a:xfrm rot="1044203">
              <a:off x="3392187" y="163561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3867739B-4E90-416B-931D-FF873166BDC6}"/>
                </a:ext>
              </a:extLst>
            </p:cNvPr>
            <p:cNvSpPr/>
            <p:nvPr/>
          </p:nvSpPr>
          <p:spPr>
            <a:xfrm rot="1044203">
              <a:off x="3056986" y="1540597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B1065-B842-493D-B9B5-4F6BCCF03F21}"/>
              </a:ext>
            </a:extLst>
          </p:cNvPr>
          <p:cNvGrpSpPr/>
          <p:nvPr/>
        </p:nvGrpSpPr>
        <p:grpSpPr>
          <a:xfrm rot="17638383">
            <a:off x="9132592" y="1740766"/>
            <a:ext cx="1101560" cy="1595346"/>
            <a:chOff x="3056986" y="1540597"/>
            <a:chExt cx="1101560" cy="1595346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DCFAD0D-7BB5-4A05-A06B-BE56E6CF3100}"/>
                </a:ext>
              </a:extLst>
            </p:cNvPr>
            <p:cNvSpPr/>
            <p:nvPr/>
          </p:nvSpPr>
          <p:spPr>
            <a:xfrm rot="1044203">
              <a:off x="3927301" y="3075939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DD0F4AB0-235B-4B0F-B15B-4EF45AF54544}"/>
                </a:ext>
              </a:extLst>
            </p:cNvPr>
            <p:cNvSpPr/>
            <p:nvPr/>
          </p:nvSpPr>
          <p:spPr>
            <a:xfrm rot="1044203">
              <a:off x="4098542" y="2786692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C6D1D6AE-9371-4AA1-8C6D-A727A234B6F0}"/>
                </a:ext>
              </a:extLst>
            </p:cNvPr>
            <p:cNvSpPr/>
            <p:nvPr/>
          </p:nvSpPr>
          <p:spPr>
            <a:xfrm rot="1044203">
              <a:off x="4068006" y="2402302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AD006D13-B1D8-4421-AB6B-519BF0C659C3}"/>
                </a:ext>
              </a:extLst>
            </p:cNvPr>
            <p:cNvSpPr/>
            <p:nvPr/>
          </p:nvSpPr>
          <p:spPr>
            <a:xfrm rot="1044203">
              <a:off x="3934951" y="2075421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A6023E9-6CE3-47AD-ACEF-3FBE1A04565E}"/>
                </a:ext>
              </a:extLst>
            </p:cNvPr>
            <p:cNvSpPr/>
            <p:nvPr/>
          </p:nvSpPr>
          <p:spPr>
            <a:xfrm rot="1044203">
              <a:off x="3693316" y="1798955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E491252-7136-4BAA-A30C-B3DA428143B3}"/>
                </a:ext>
              </a:extLst>
            </p:cNvPr>
            <p:cNvSpPr/>
            <p:nvPr/>
          </p:nvSpPr>
          <p:spPr>
            <a:xfrm rot="1044203">
              <a:off x="3392187" y="163561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2E793185-9445-4882-AF33-22DDFE89C485}"/>
                </a:ext>
              </a:extLst>
            </p:cNvPr>
            <p:cNvSpPr/>
            <p:nvPr/>
          </p:nvSpPr>
          <p:spPr>
            <a:xfrm rot="1044203">
              <a:off x="3056986" y="1540597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03FB7357-7D81-4C30-82CF-B761C874BAFC}"/>
              </a:ext>
            </a:extLst>
          </p:cNvPr>
          <p:cNvSpPr txBox="1"/>
          <p:nvPr/>
        </p:nvSpPr>
        <p:spPr>
          <a:xfrm>
            <a:off x="9378027" y="3802249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4.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6F31B-6C46-4416-A8F1-DA3DF3678636}"/>
              </a:ext>
            </a:extLst>
          </p:cNvPr>
          <p:cNvGrpSpPr/>
          <p:nvPr/>
        </p:nvGrpSpPr>
        <p:grpSpPr>
          <a:xfrm>
            <a:off x="7079556" y="4312621"/>
            <a:ext cx="1786957" cy="1562817"/>
            <a:chOff x="7079556" y="4312621"/>
            <a:chExt cx="1786957" cy="1562817"/>
          </a:xfrm>
        </p:grpSpPr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A728807D-B9F6-4DC8-99A8-56ABAEA925F3}"/>
                </a:ext>
              </a:extLst>
            </p:cNvPr>
            <p:cNvCxnSpPr>
              <a:cxnSpLocks/>
            </p:cNvCxnSpPr>
            <p:nvPr/>
          </p:nvCxnSpPr>
          <p:spPr>
            <a:xfrm>
              <a:off x="7324222" y="4312621"/>
              <a:ext cx="711200" cy="2667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1118C65-EA73-49AC-AACA-E16A15B4E3D3}"/>
                </a:ext>
              </a:extLst>
            </p:cNvPr>
            <p:cNvGrpSpPr/>
            <p:nvPr/>
          </p:nvGrpSpPr>
          <p:grpSpPr>
            <a:xfrm>
              <a:off x="7079556" y="4674746"/>
              <a:ext cx="664283" cy="417787"/>
              <a:chOff x="7235325" y="4870597"/>
              <a:chExt cx="664283" cy="417787"/>
            </a:xfrm>
          </p:grpSpPr>
          <p:sp>
            <p:nvSpPr>
              <p:cNvPr id="3" name="Left Brace 2">
                <a:extLst>
                  <a:ext uri="{FF2B5EF4-FFF2-40B4-BE49-F238E27FC236}">
                    <a16:creationId xmlns:a16="http://schemas.microsoft.com/office/drawing/2014/main" id="{DD67892B-E60C-40C0-A62D-B8585D2C712E}"/>
                  </a:ext>
                </a:extLst>
              </p:cNvPr>
              <p:cNvSpPr/>
              <p:nvPr/>
            </p:nvSpPr>
            <p:spPr>
              <a:xfrm rot="17700600">
                <a:off x="7523792" y="4614537"/>
                <a:ext cx="119755" cy="631876"/>
              </a:xfrm>
              <a:prstGeom prst="leftBrac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12B9054-753E-4FC5-ACB6-B081A93866D0}"/>
                  </a:ext>
                </a:extLst>
              </p:cNvPr>
              <p:cNvSpPr/>
              <p:nvPr/>
            </p:nvSpPr>
            <p:spPr>
              <a:xfrm>
                <a:off x="7235325" y="4949830"/>
                <a:ext cx="38664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CA" sz="16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DC2F07E-F23A-4CB0-9BDE-B73C52BF4CFF}"/>
                    </a:ext>
                  </a:extLst>
                </p:cNvPr>
                <p:cNvSpPr txBox="1"/>
                <p:nvPr/>
              </p:nvSpPr>
              <p:spPr>
                <a:xfrm>
                  <a:off x="8116840" y="4542334"/>
                  <a:ext cx="3420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CA" sz="1600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DC2F07E-F23A-4CB0-9BDE-B73C52BF4C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6840" y="4542334"/>
                  <a:ext cx="342044" cy="338554"/>
                </a:xfrm>
                <a:prstGeom prst="rect">
                  <a:avLst/>
                </a:prstGeom>
                <a:blipFill>
                  <a:blip r:embed="rId6"/>
                  <a:stretch>
                    <a:fillRect r="-4285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734A965-A800-4807-AA08-3352BD7778FB}"/>
                </a:ext>
              </a:extLst>
            </p:cNvPr>
            <p:cNvCxnSpPr>
              <a:cxnSpLocks/>
            </p:cNvCxnSpPr>
            <p:nvPr/>
          </p:nvCxnSpPr>
          <p:spPr>
            <a:xfrm>
              <a:off x="8345932" y="5146685"/>
              <a:ext cx="520581" cy="72875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Left Brace 67">
              <a:extLst>
                <a:ext uri="{FF2B5EF4-FFF2-40B4-BE49-F238E27FC236}">
                  <a16:creationId xmlns:a16="http://schemas.microsoft.com/office/drawing/2014/main" id="{CEBB69EE-2010-4562-B13A-6C0DA6228BE4}"/>
                </a:ext>
              </a:extLst>
            </p:cNvPr>
            <p:cNvSpPr/>
            <p:nvPr/>
          </p:nvSpPr>
          <p:spPr>
            <a:xfrm rot="18435339">
              <a:off x="7928560" y="4774353"/>
              <a:ext cx="119755" cy="631876"/>
            </a:xfrm>
            <a:prstGeom prst="leftBrac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25964FB-A490-4B15-AE29-594C57AA9DE8}"/>
                </a:ext>
              </a:extLst>
            </p:cNvPr>
            <p:cNvSpPr/>
            <p:nvPr/>
          </p:nvSpPr>
          <p:spPr>
            <a:xfrm>
              <a:off x="7612796" y="5090291"/>
              <a:ext cx="38664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61293CFD-B7B5-4C1C-AD18-DA2C15C57E09}"/>
                    </a:ext>
                  </a:extLst>
                </p:cNvPr>
                <p:cNvSpPr txBox="1"/>
                <p:nvPr/>
              </p:nvSpPr>
              <p:spPr>
                <a:xfrm>
                  <a:off x="8473208" y="5155818"/>
                  <a:ext cx="3420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CA" sz="1600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61293CFD-B7B5-4C1C-AD18-DA2C15C57E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3208" y="5155818"/>
                  <a:ext cx="342044" cy="338554"/>
                </a:xfrm>
                <a:prstGeom prst="rect">
                  <a:avLst/>
                </a:prstGeom>
                <a:blipFill>
                  <a:blip r:embed="rId7"/>
                  <a:stretch>
                    <a:fillRect r="-4285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8D3DB7A-AD0F-43A6-AF47-F9EF8F39175C}"/>
              </a:ext>
            </a:extLst>
          </p:cNvPr>
          <p:cNvGrpSpPr/>
          <p:nvPr/>
        </p:nvGrpSpPr>
        <p:grpSpPr>
          <a:xfrm>
            <a:off x="9699087" y="4616925"/>
            <a:ext cx="2199673" cy="1635333"/>
            <a:chOff x="9699087" y="4616925"/>
            <a:chExt cx="2199673" cy="1635333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3F1EDA0E-2E43-43A4-93C9-7F70B38BEF7A}"/>
                </a:ext>
              </a:extLst>
            </p:cNvPr>
            <p:cNvGrpSpPr/>
            <p:nvPr/>
          </p:nvGrpSpPr>
          <p:grpSpPr>
            <a:xfrm>
              <a:off x="9699087" y="4616925"/>
              <a:ext cx="1962817" cy="1129047"/>
              <a:chOff x="9705308" y="4598740"/>
              <a:chExt cx="1962817" cy="1129047"/>
            </a:xfrm>
          </p:grpSpPr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ECF21FE7-56F5-4E48-8C37-BEAC0C1D31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19969" y="4598740"/>
                <a:ext cx="1948156" cy="699293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783E62F2-C1D6-4C87-8A7E-4E5B7117F9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05308" y="4606187"/>
                <a:ext cx="1715896" cy="1121599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F1966EDF-A3F6-4944-AE88-FE45F48AD262}"/>
                  </a:ext>
                </a:extLst>
              </p:cNvPr>
              <p:cNvSpPr/>
              <p:nvPr/>
            </p:nvSpPr>
            <p:spPr>
              <a:xfrm>
                <a:off x="11429234" y="5305481"/>
                <a:ext cx="238891" cy="422306"/>
              </a:xfrm>
              <a:custGeom>
                <a:avLst/>
                <a:gdLst>
                  <a:gd name="connsiteX0" fmla="*/ 333375 w 333375"/>
                  <a:gd name="connsiteY0" fmla="*/ 0 h 600075"/>
                  <a:gd name="connsiteX1" fmla="*/ 247650 w 333375"/>
                  <a:gd name="connsiteY1" fmla="*/ 333375 h 600075"/>
                  <a:gd name="connsiteX2" fmla="*/ 0 w 333375"/>
                  <a:gd name="connsiteY2" fmla="*/ 600075 h 600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3375" h="600075">
                    <a:moveTo>
                      <a:pt x="333375" y="0"/>
                    </a:moveTo>
                    <a:cubicBezTo>
                      <a:pt x="318293" y="116681"/>
                      <a:pt x="303212" y="233363"/>
                      <a:pt x="247650" y="333375"/>
                    </a:cubicBezTo>
                    <a:cubicBezTo>
                      <a:pt x="192087" y="433388"/>
                      <a:pt x="96043" y="516731"/>
                      <a:pt x="0" y="600075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prstDash val="sysDash"/>
                <a:headEnd type="arrow" w="sm" len="med"/>
                <a:tailEnd type="arrow" w="sm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752CD4F-D21E-44A0-99B1-BB1143AEDA08}"/>
                    </a:ext>
                  </a:extLst>
                </p:cNvPr>
                <p:cNvSpPr txBox="1"/>
                <p:nvPr/>
              </p:nvSpPr>
              <p:spPr>
                <a:xfrm>
                  <a:off x="10618365" y="4696668"/>
                  <a:ext cx="3420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CA" sz="16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752CD4F-D21E-44A0-99B1-BB1143AEDA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8365" y="4696668"/>
                  <a:ext cx="342044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724B952-5CF7-4F48-86AC-823DAEA8F639}"/>
                    </a:ext>
                  </a:extLst>
                </p:cNvPr>
                <p:cNvSpPr txBox="1"/>
                <p:nvPr/>
              </p:nvSpPr>
              <p:spPr>
                <a:xfrm>
                  <a:off x="10716704" y="5076052"/>
                  <a:ext cx="3420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CA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724B952-5CF7-4F48-86AC-823DAEA8F6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16704" y="5076052"/>
                  <a:ext cx="342044" cy="338554"/>
                </a:xfrm>
                <a:prstGeom prst="rect">
                  <a:avLst/>
                </a:prstGeom>
                <a:blipFill>
                  <a:blip r:embed="rId9"/>
                  <a:stretch>
                    <a:fillRect r="-4285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E20F20A2-236D-4EF1-8673-3952F5BF02F3}"/>
                </a:ext>
              </a:extLst>
            </p:cNvPr>
            <p:cNvCxnSpPr>
              <a:cxnSpLocks/>
            </p:cNvCxnSpPr>
            <p:nvPr/>
          </p:nvCxnSpPr>
          <p:spPr>
            <a:xfrm>
              <a:off x="9707118" y="4619529"/>
              <a:ext cx="1298720" cy="154632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DF56504-9673-41B0-9709-BB3681B7CA3B}"/>
                </a:ext>
              </a:extLst>
            </p:cNvPr>
            <p:cNvSpPr/>
            <p:nvPr/>
          </p:nvSpPr>
          <p:spPr>
            <a:xfrm>
              <a:off x="11013869" y="5753418"/>
              <a:ext cx="409144" cy="412432"/>
            </a:xfrm>
            <a:custGeom>
              <a:avLst/>
              <a:gdLst>
                <a:gd name="connsiteX0" fmla="*/ 333375 w 333375"/>
                <a:gd name="connsiteY0" fmla="*/ 0 h 600075"/>
                <a:gd name="connsiteX1" fmla="*/ 247650 w 333375"/>
                <a:gd name="connsiteY1" fmla="*/ 333375 h 600075"/>
                <a:gd name="connsiteX2" fmla="*/ 0 w 333375"/>
                <a:gd name="connsiteY2" fmla="*/ 600075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375" h="600075">
                  <a:moveTo>
                    <a:pt x="333375" y="0"/>
                  </a:moveTo>
                  <a:cubicBezTo>
                    <a:pt x="318293" y="116681"/>
                    <a:pt x="303212" y="233363"/>
                    <a:pt x="247650" y="333375"/>
                  </a:cubicBezTo>
                  <a:cubicBezTo>
                    <a:pt x="192087" y="433388"/>
                    <a:pt x="96043" y="516731"/>
                    <a:pt x="0" y="600075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ysDash"/>
              <a:headEnd type="arrow" w="sm" len="med"/>
              <a:tailEnd type="arrow" w="sm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7948F8DA-2503-4B86-A30A-57D03B153F53}"/>
                    </a:ext>
                  </a:extLst>
                </p:cNvPr>
                <p:cNvSpPr txBox="1"/>
                <p:nvPr/>
              </p:nvSpPr>
              <p:spPr>
                <a:xfrm>
                  <a:off x="10631932" y="5512993"/>
                  <a:ext cx="3420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CA" sz="1600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7948F8DA-2503-4B86-A30A-57D03B153F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1932" y="5512993"/>
                  <a:ext cx="342044" cy="338554"/>
                </a:xfrm>
                <a:prstGeom prst="rect">
                  <a:avLst/>
                </a:prstGeom>
                <a:blipFill>
                  <a:blip r:embed="rId10"/>
                  <a:stretch>
                    <a:fillRect r="-4285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DFD93AFC-9C25-41A8-BBBD-BD3EE949115C}"/>
                    </a:ext>
                  </a:extLst>
                </p:cNvPr>
                <p:cNvSpPr txBox="1"/>
                <p:nvPr/>
              </p:nvSpPr>
              <p:spPr>
                <a:xfrm>
                  <a:off x="11260065" y="5913704"/>
                  <a:ext cx="3420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CA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  <m:r>
                              <m:rPr>
                                <m:nor/>
                              </m:rPr>
                              <a:rPr lang="en-CA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ф</m:t>
                            </m:r>
                          </m:e>
                          <m:sub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CA" sz="1600" dirty="0"/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DFD93AFC-9C25-41A8-BBBD-BD3EE94911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0065" y="5913704"/>
                  <a:ext cx="342044" cy="338554"/>
                </a:xfrm>
                <a:prstGeom prst="rect">
                  <a:avLst/>
                </a:prstGeom>
                <a:blipFill>
                  <a:blip r:embed="rId11"/>
                  <a:stretch>
                    <a:fillRect r="-89286" b="-892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2FC464BF-E310-4949-9C13-A737AE6861E3}"/>
                    </a:ext>
                  </a:extLst>
                </p:cNvPr>
                <p:cNvSpPr txBox="1"/>
                <p:nvPr/>
              </p:nvSpPr>
              <p:spPr>
                <a:xfrm>
                  <a:off x="11556716" y="5416285"/>
                  <a:ext cx="3420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CA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  <m:r>
                              <m:rPr>
                                <m:nor/>
                              </m:rPr>
                              <a:rPr lang="en-CA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ф</m:t>
                            </m:r>
                          </m:e>
                          <m:sub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CA" sz="1600" dirty="0"/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2FC464BF-E310-4949-9C13-A737AE6861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6716" y="5416285"/>
                  <a:ext cx="342044" cy="338554"/>
                </a:xfrm>
                <a:prstGeom prst="rect">
                  <a:avLst/>
                </a:prstGeom>
                <a:blipFill>
                  <a:blip r:embed="rId12"/>
                  <a:stretch>
                    <a:fillRect l="-1786" r="-30357" b="-892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870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915ED6C0-5E84-4E10-A4CF-F9EC2B1201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29" b="47222" l="6710" r="44730">
                        <a14:foregroundMark x1="31189" y1="33905" x2="28493" y2="32680"/>
                        <a14:foregroundMark x1="22794" y1="38072" x2="19179" y2="39011"/>
                        <a14:foregroundMark x1="6710" y1="40891" x2="6710" y2="40891"/>
                        <a14:foregroundMark x1="6893" y1="40850" x2="6893" y2="40850"/>
                        <a14:foregroundMark x1="43719" y1="23938" x2="44730" y2="223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6" r="52616" b="47448"/>
          <a:stretch/>
        </p:blipFill>
        <p:spPr>
          <a:xfrm rot="11466606">
            <a:off x="-3035438" y="-2256450"/>
            <a:ext cx="13150815" cy="1169849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BEE595-79B6-4317-BED7-C1167E84CD6D}"/>
              </a:ext>
            </a:extLst>
          </p:cNvPr>
          <p:cNvCxnSpPr>
            <a:cxnSpLocks/>
          </p:cNvCxnSpPr>
          <p:nvPr/>
        </p:nvCxnSpPr>
        <p:spPr>
          <a:xfrm flipV="1">
            <a:off x="4848530" y="3295867"/>
            <a:ext cx="1247470" cy="725536"/>
          </a:xfrm>
          <a:prstGeom prst="line">
            <a:avLst/>
          </a:prstGeom>
          <a:ln w="38100">
            <a:solidFill>
              <a:schemeClr val="accent1">
                <a:alpha val="58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1909B074-4AAB-40D1-8F00-0AB42BADB630}"/>
              </a:ext>
            </a:extLst>
          </p:cNvPr>
          <p:cNvSpPr/>
          <p:nvPr/>
        </p:nvSpPr>
        <p:spPr>
          <a:xfrm>
            <a:off x="2103514" y="1427634"/>
            <a:ext cx="5367483" cy="522245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B54C71A-7C1E-41BA-8A80-95737C4AD35B}"/>
              </a:ext>
            </a:extLst>
          </p:cNvPr>
          <p:cNvCxnSpPr>
            <a:cxnSpLocks/>
          </p:cNvCxnSpPr>
          <p:nvPr/>
        </p:nvCxnSpPr>
        <p:spPr>
          <a:xfrm>
            <a:off x="4787257" y="1482270"/>
            <a:ext cx="3" cy="261123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DBD37D3-F897-4A06-B63E-C54444B44E15}"/>
              </a:ext>
            </a:extLst>
          </p:cNvPr>
          <p:cNvSpPr txBox="1"/>
          <p:nvPr/>
        </p:nvSpPr>
        <p:spPr>
          <a:xfrm>
            <a:off x="4414669" y="2633964"/>
            <a:ext cx="658767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R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316C4E0-8A3F-4EA9-B850-D36EBEE78BCB}"/>
              </a:ext>
            </a:extLst>
          </p:cNvPr>
          <p:cNvCxnSpPr>
            <a:cxnSpLocks/>
          </p:cNvCxnSpPr>
          <p:nvPr/>
        </p:nvCxnSpPr>
        <p:spPr>
          <a:xfrm>
            <a:off x="4969513" y="1427637"/>
            <a:ext cx="64992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B95F34D-F6AC-4AAC-81F8-6BA15B8711D8}"/>
              </a:ext>
            </a:extLst>
          </p:cNvPr>
          <p:cNvCxnSpPr>
            <a:cxnSpLocks/>
          </p:cNvCxnSpPr>
          <p:nvPr/>
        </p:nvCxnSpPr>
        <p:spPr>
          <a:xfrm>
            <a:off x="4969513" y="1427637"/>
            <a:ext cx="2415078" cy="4002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8B7BA692-DFAF-44FF-B222-AF8953E8E2CE}"/>
              </a:ext>
            </a:extLst>
          </p:cNvPr>
          <p:cNvSpPr txBox="1"/>
          <p:nvPr/>
        </p:nvSpPr>
        <p:spPr>
          <a:xfrm>
            <a:off x="5363191" y="1482269"/>
            <a:ext cx="469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ϴ</a:t>
            </a:r>
            <a:r>
              <a:rPr lang="en-CA" sz="2800" baseline="-25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1</a:t>
            </a:r>
            <a:endParaRPr lang="en-CA" sz="2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C646615-F01E-4B12-AAE7-FDD3AC8D3946}"/>
              </a:ext>
            </a:extLst>
          </p:cNvPr>
          <p:cNvCxnSpPr>
            <a:cxnSpLocks/>
          </p:cNvCxnSpPr>
          <p:nvPr/>
        </p:nvCxnSpPr>
        <p:spPr>
          <a:xfrm>
            <a:off x="4787256" y="4112313"/>
            <a:ext cx="2291283" cy="1005311"/>
          </a:xfrm>
          <a:prstGeom prst="line">
            <a:avLst/>
          </a:prstGeom>
          <a:ln w="38100">
            <a:solidFill>
              <a:schemeClr val="accent1">
                <a:alpha val="58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B0739A0-2FE6-4224-91FE-8E5011D13F24}"/>
              </a:ext>
            </a:extLst>
          </p:cNvPr>
          <p:cNvSpPr txBox="1"/>
          <p:nvPr/>
        </p:nvSpPr>
        <p:spPr>
          <a:xfrm>
            <a:off x="6425821" y="4398120"/>
            <a:ext cx="469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ϴ</a:t>
            </a:r>
            <a:r>
              <a:rPr lang="en-CA" sz="2800" baseline="-25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3</a:t>
            </a:r>
            <a:endParaRPr lang="en-CA" sz="2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BB8C37-1B86-4DA3-B12D-4B05D0621546}"/>
              </a:ext>
            </a:extLst>
          </p:cNvPr>
          <p:cNvSpPr txBox="1"/>
          <p:nvPr/>
        </p:nvSpPr>
        <p:spPr>
          <a:xfrm>
            <a:off x="4787255" y="1670651"/>
            <a:ext cx="469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ϴ</a:t>
            </a:r>
            <a:r>
              <a:rPr lang="en-CA" sz="2800" baseline="-25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2</a:t>
            </a:r>
            <a:endParaRPr lang="en-CA" sz="2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0EBEE7-93E3-4114-BE89-2061839E5132}"/>
              </a:ext>
            </a:extLst>
          </p:cNvPr>
          <p:cNvSpPr txBox="1"/>
          <p:nvPr/>
        </p:nvSpPr>
        <p:spPr>
          <a:xfrm>
            <a:off x="4850894" y="3535721"/>
            <a:ext cx="658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ϴ</a:t>
            </a:r>
            <a:r>
              <a:rPr lang="en-CA" sz="2800" baseline="-25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4</a:t>
            </a:r>
            <a:endParaRPr lang="en-CA" sz="2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2E56B3-FC0E-44B4-A29B-2A358DF59054}"/>
              </a:ext>
            </a:extLst>
          </p:cNvPr>
          <p:cNvSpPr txBox="1"/>
          <p:nvPr/>
        </p:nvSpPr>
        <p:spPr>
          <a:xfrm>
            <a:off x="8534847" y="2628405"/>
            <a:ext cx="469344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ϴ</a:t>
            </a:r>
            <a:r>
              <a:rPr lang="en-CA" sz="2800" baseline="-25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1 </a:t>
            </a:r>
            <a:r>
              <a:rPr lang="en-CA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= 90 - </a:t>
            </a:r>
            <a:r>
              <a:rPr lang="el-GR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ϴ</a:t>
            </a:r>
            <a:r>
              <a:rPr lang="en-CA" sz="2800" baseline="-25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2</a:t>
            </a:r>
          </a:p>
          <a:p>
            <a:r>
              <a:rPr lang="en-CA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2</a:t>
            </a:r>
            <a:r>
              <a:rPr lang="el-GR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ϴ</a:t>
            </a:r>
            <a:r>
              <a:rPr lang="en-CA" sz="2800" baseline="-25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1 </a:t>
            </a:r>
            <a:r>
              <a:rPr lang="en-CA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= 180 - 2</a:t>
            </a:r>
            <a:r>
              <a:rPr lang="el-GR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ϴ</a:t>
            </a:r>
            <a:r>
              <a:rPr lang="en-CA" sz="2800" baseline="-25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2</a:t>
            </a:r>
          </a:p>
          <a:p>
            <a:r>
              <a:rPr lang="en-CA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2</a:t>
            </a:r>
            <a:r>
              <a:rPr lang="el-GR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ϴ</a:t>
            </a:r>
            <a:r>
              <a:rPr lang="en-CA" sz="2800" baseline="-25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1 </a:t>
            </a:r>
            <a:r>
              <a:rPr lang="en-CA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= 180 - </a:t>
            </a:r>
            <a:r>
              <a:rPr lang="el-GR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ϴ</a:t>
            </a:r>
            <a:r>
              <a:rPr lang="en-CA" sz="2800" baseline="-25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2 </a:t>
            </a:r>
            <a:r>
              <a:rPr lang="en-CA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- </a:t>
            </a:r>
            <a:r>
              <a:rPr lang="el-GR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ϴ</a:t>
            </a:r>
            <a:r>
              <a:rPr lang="en-CA" sz="2800" baseline="-25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3</a:t>
            </a:r>
          </a:p>
          <a:p>
            <a:r>
              <a:rPr lang="en-CA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2</a:t>
            </a:r>
            <a:r>
              <a:rPr lang="el-GR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ϴ</a:t>
            </a:r>
            <a:r>
              <a:rPr lang="en-CA" sz="2800" baseline="-25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1 </a:t>
            </a:r>
            <a:r>
              <a:rPr lang="en-CA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= </a:t>
            </a:r>
            <a:r>
              <a:rPr lang="el-GR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ϴ</a:t>
            </a:r>
            <a:r>
              <a:rPr lang="en-CA" sz="2800" baseline="-25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4</a:t>
            </a:r>
          </a:p>
          <a:p>
            <a:r>
              <a:rPr lang="el-GR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ϴ</a:t>
            </a:r>
            <a:r>
              <a:rPr lang="en-CA" sz="2800" baseline="-25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1 </a:t>
            </a:r>
            <a:r>
              <a:rPr lang="en-CA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= </a:t>
            </a:r>
            <a:r>
              <a:rPr lang="el-GR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ϴ</a:t>
            </a:r>
            <a:r>
              <a:rPr lang="en-CA" sz="2800" baseline="-25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4 </a:t>
            </a:r>
            <a:r>
              <a:rPr lang="en-CA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/ 2</a:t>
            </a:r>
          </a:p>
          <a:p>
            <a:endParaRPr lang="en-CA" sz="2800" baseline="-25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r>
              <a:rPr lang="en-CA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sin</a:t>
            </a:r>
            <a:r>
              <a:rPr lang="en-CA" sz="28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l-GR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ϴ</a:t>
            </a:r>
            <a:r>
              <a:rPr lang="en-CA" sz="2800" baseline="-25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4 </a:t>
            </a:r>
            <a:r>
              <a:rPr lang="en-CA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/ 2 = (</a:t>
            </a:r>
            <a:r>
              <a:rPr lang="en-CA" sz="28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 </a:t>
            </a:r>
            <a:r>
              <a:rPr lang="en-CA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/ 2) / </a:t>
            </a:r>
            <a:r>
              <a:rPr lang="en-CA" sz="28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R</a:t>
            </a:r>
          </a:p>
          <a:p>
            <a:r>
              <a:rPr lang="en-CA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sin</a:t>
            </a:r>
            <a:r>
              <a:rPr lang="en-CA" sz="28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l-GR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ϴ</a:t>
            </a:r>
            <a:r>
              <a:rPr lang="en-CA" sz="2800" baseline="-25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1 </a:t>
            </a:r>
            <a:r>
              <a:rPr lang="en-CA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= (</a:t>
            </a:r>
            <a:r>
              <a:rPr lang="en-CA" sz="28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 </a:t>
            </a:r>
            <a:r>
              <a:rPr lang="en-CA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/ 2) / </a:t>
            </a:r>
            <a:r>
              <a:rPr lang="en-CA" sz="28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R</a:t>
            </a:r>
          </a:p>
          <a:p>
            <a:r>
              <a:rPr lang="en-CA" sz="28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R = </a:t>
            </a:r>
            <a:r>
              <a:rPr lang="en-CA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(</a:t>
            </a:r>
            <a:r>
              <a:rPr lang="en-CA" sz="28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 </a:t>
            </a:r>
            <a:r>
              <a:rPr lang="en-CA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/ 2) / sin</a:t>
            </a:r>
            <a:r>
              <a:rPr lang="en-CA" sz="28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 </a:t>
            </a:r>
            <a:r>
              <a:rPr lang="el-GR" sz="28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ϴ</a:t>
            </a:r>
            <a:r>
              <a:rPr lang="en-CA" sz="2800" baseline="-25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1 </a:t>
            </a:r>
            <a:endParaRPr lang="en-CA" sz="2800" i="1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CA" sz="2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CA" sz="2800" baseline="-25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  <a:p>
            <a:endParaRPr lang="en-CA" sz="2800" baseline="-250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812187-2261-4AF1-BF06-968240BE4459}"/>
              </a:ext>
            </a:extLst>
          </p:cNvPr>
          <p:cNvSpPr txBox="1"/>
          <p:nvPr/>
        </p:nvSpPr>
        <p:spPr>
          <a:xfrm>
            <a:off x="6205134" y="2864796"/>
            <a:ext cx="658767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i="1" dirty="0">
                <a:latin typeface="Source Sans Pro" panose="020B0503030403020204" pitchFamily="34" charset="0"/>
                <a:ea typeface="Source Sans Pro" panose="020B0503030403020204" pitchFamily="34" charset="0"/>
              </a:rPr>
              <a:t>C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77322805-3064-4693-A350-DDE9A792C5F4}"/>
              </a:ext>
            </a:extLst>
          </p:cNvPr>
          <p:cNvSpPr/>
          <p:nvPr/>
        </p:nvSpPr>
        <p:spPr>
          <a:xfrm rot="20199177">
            <a:off x="4239529" y="3496653"/>
            <a:ext cx="1247470" cy="1133340"/>
          </a:xfrm>
          <a:prstGeom prst="arc">
            <a:avLst>
              <a:gd name="adj1" fmla="val 17447889"/>
              <a:gd name="adj2" fmla="val 2888895"/>
            </a:avLst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4986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picture containing indoor, sitting, car, table&#10;&#10;Description automatically generated">
            <a:extLst>
              <a:ext uri="{FF2B5EF4-FFF2-40B4-BE49-F238E27FC236}">
                <a16:creationId xmlns:a16="http://schemas.microsoft.com/office/drawing/2014/main" id="{4CAA013A-9C12-4D3B-932E-1F237292E3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183" b="99192" l="9281" r="93773">
                        <a14:foregroundMark x1="89474" y1="86540" x2="89474" y2="86540"/>
                        <a14:foregroundMark x1="38409" y1="5821" x2="43511" y2="7357"/>
                        <a14:foregroundMark x1="9401" y1="24171" x2="9401" y2="30275"/>
                        <a14:foregroundMark x1="86018" y1="94705" x2="83809" y2="95837"/>
                        <a14:foregroundMark x1="73323" y1="47656" x2="74166" y2="48626"/>
                        <a14:foregroundMark x1="37565" y1="2223" x2="37164" y2="2223"/>
                        <a14:foregroundMark x1="93773" y1="76677" x2="93210" y2="75990"/>
                        <a14:foregroundMark x1="83528" y1="99192" x2="83528" y2="99192"/>
                        <a14:backgroundMark x1="84894" y1="87348" x2="82001" y2="93856"/>
                        <a14:backgroundMark x1="82001" y1="93856" x2="81237" y2="94341"/>
                        <a14:backgroundMark x1="84974" y1="82943" x2="85014" y2="84317"/>
                        <a14:backgroundMark x1="81800" y1="94260" x2="80595" y2="95069"/>
                        <a14:backgroundMark x1="84894" y1="90865" x2="84894" y2="90865"/>
                        <a14:backgroundMark x1="85014" y1="82215" x2="85014" y2="8221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08954">
            <a:off x="5064832" y="311639"/>
            <a:ext cx="6899706" cy="6858000"/>
          </a:xfrm>
          <a:prstGeom prst="rect">
            <a:avLst/>
          </a:prstGeom>
        </p:spPr>
      </p:pic>
      <p:pic>
        <p:nvPicPr>
          <p:cNvPr id="25" name="Picture 24" descr="A picture containing indoor, sitting, table, food&#10;&#10;Description automatically generated">
            <a:extLst>
              <a:ext uri="{FF2B5EF4-FFF2-40B4-BE49-F238E27FC236}">
                <a16:creationId xmlns:a16="http://schemas.microsoft.com/office/drawing/2014/main" id="{C3AB8BAA-6F34-4ECA-B2D6-3E7C9026F48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004" b="89961" l="8084" r="94803">
                        <a14:foregroundMark x1="8152" y1="41240" x2="8899" y2="50000"/>
                        <a14:foregroundMark x1="36481" y1="6496" x2="45550" y2="6004"/>
                        <a14:foregroundMark x1="45550" y1="6004" x2="47928" y2="7185"/>
                        <a14:foregroundMark x1="91135" y1="61073" x2="94803" y2="71752"/>
                        <a14:foregroundMark x1="94803" y1="71752" x2="94803" y2="7194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3416">
            <a:off x="-243330" y="2092144"/>
            <a:ext cx="6190252" cy="427262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28CE6F2-B38D-4A0B-8AAF-415CDBBDDD24}"/>
              </a:ext>
            </a:extLst>
          </p:cNvPr>
          <p:cNvSpPr txBox="1"/>
          <p:nvPr/>
        </p:nvSpPr>
        <p:spPr>
          <a:xfrm>
            <a:off x="486782" y="1396970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chemeClr val="bg1"/>
                </a:solidFill>
                <a:latin typeface="Source Sans Pro" panose="020B0503030403020204" pitchFamily="34" charset="0"/>
              </a:rPr>
              <a:t>1.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368E961-8A50-48D9-AA9C-A39D540DE929}"/>
              </a:ext>
            </a:extLst>
          </p:cNvPr>
          <p:cNvSpPr/>
          <p:nvPr/>
        </p:nvSpPr>
        <p:spPr>
          <a:xfrm>
            <a:off x="5146556" y="5868945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92878B8-77BA-4CB5-88AF-A1858A5C9ED0}"/>
              </a:ext>
            </a:extLst>
          </p:cNvPr>
          <p:cNvSpPr/>
          <p:nvPr/>
        </p:nvSpPr>
        <p:spPr>
          <a:xfrm>
            <a:off x="1551164" y="193041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53D9A9A-F7AB-4161-8F55-FF1432348F44}"/>
              </a:ext>
            </a:extLst>
          </p:cNvPr>
          <p:cNvSpPr/>
          <p:nvPr/>
        </p:nvSpPr>
        <p:spPr>
          <a:xfrm>
            <a:off x="5146556" y="5444226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273460E-F4C9-4348-8000-50E9423794EF}"/>
              </a:ext>
            </a:extLst>
          </p:cNvPr>
          <p:cNvSpPr/>
          <p:nvPr/>
        </p:nvSpPr>
        <p:spPr>
          <a:xfrm>
            <a:off x="5092556" y="4965507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47028C3-ED89-4C62-BC09-4C49D9453AEE}"/>
              </a:ext>
            </a:extLst>
          </p:cNvPr>
          <p:cNvSpPr/>
          <p:nvPr/>
        </p:nvSpPr>
        <p:spPr>
          <a:xfrm>
            <a:off x="4984556" y="4540788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D405B6E-B5F6-41A4-9ECB-504F3E9E8563}"/>
              </a:ext>
            </a:extLst>
          </p:cNvPr>
          <p:cNvSpPr/>
          <p:nvPr/>
        </p:nvSpPr>
        <p:spPr>
          <a:xfrm>
            <a:off x="4876462" y="4170069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A365EE4-43A0-4A99-9C49-7428BDA3960E}"/>
              </a:ext>
            </a:extLst>
          </p:cNvPr>
          <p:cNvSpPr/>
          <p:nvPr/>
        </p:nvSpPr>
        <p:spPr>
          <a:xfrm>
            <a:off x="4709775" y="3740639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0477CFB-59C4-4FDB-979A-D2F74E959F50}"/>
              </a:ext>
            </a:extLst>
          </p:cNvPr>
          <p:cNvSpPr/>
          <p:nvPr/>
        </p:nvSpPr>
        <p:spPr>
          <a:xfrm>
            <a:off x="4519275" y="3375000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58D08B8-A9A3-4FE3-A26B-058BEDC439B6}"/>
              </a:ext>
            </a:extLst>
          </p:cNvPr>
          <p:cNvSpPr/>
          <p:nvPr/>
        </p:nvSpPr>
        <p:spPr>
          <a:xfrm>
            <a:off x="4267815" y="3001499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D4F60AD-2220-4D26-B559-3CA1450684DB}"/>
              </a:ext>
            </a:extLst>
          </p:cNvPr>
          <p:cNvSpPr/>
          <p:nvPr/>
        </p:nvSpPr>
        <p:spPr>
          <a:xfrm>
            <a:off x="3985875" y="2711939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6CB207F-1B2A-40A3-89B4-52CCF95B620E}"/>
              </a:ext>
            </a:extLst>
          </p:cNvPr>
          <p:cNvSpPr/>
          <p:nvPr/>
        </p:nvSpPr>
        <p:spPr>
          <a:xfrm>
            <a:off x="3635355" y="2445239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BE9AD794-0EE4-45EA-A616-B91597C9AFB6}"/>
              </a:ext>
            </a:extLst>
          </p:cNvPr>
          <p:cNvSpPr/>
          <p:nvPr/>
        </p:nvSpPr>
        <p:spPr>
          <a:xfrm>
            <a:off x="3261975" y="2247119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B231A3B-E3E0-43D6-B8EC-FF4A9049AE69}"/>
              </a:ext>
            </a:extLst>
          </p:cNvPr>
          <p:cNvSpPr/>
          <p:nvPr/>
        </p:nvSpPr>
        <p:spPr>
          <a:xfrm>
            <a:off x="2851796" y="2081815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55EF2586-6FFF-4C10-BA30-C8DD1BA91D94}"/>
              </a:ext>
            </a:extLst>
          </p:cNvPr>
          <p:cNvSpPr/>
          <p:nvPr/>
        </p:nvSpPr>
        <p:spPr>
          <a:xfrm>
            <a:off x="2426743" y="1973815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967FD49-AC63-470F-8E27-000C5BD3AA7C}"/>
              </a:ext>
            </a:extLst>
          </p:cNvPr>
          <p:cNvSpPr/>
          <p:nvPr/>
        </p:nvSpPr>
        <p:spPr>
          <a:xfrm>
            <a:off x="1988953" y="1919815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3AA97D36-61EC-4BCF-A870-51A2B4CFC52E}"/>
              </a:ext>
            </a:extLst>
          </p:cNvPr>
          <p:cNvSpPr/>
          <p:nvPr/>
        </p:nvSpPr>
        <p:spPr>
          <a:xfrm>
            <a:off x="7083771" y="602107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016835F1-F66B-40A0-93D0-BFDE1DCAD9A3}"/>
              </a:ext>
            </a:extLst>
          </p:cNvPr>
          <p:cNvSpPr/>
          <p:nvPr/>
        </p:nvSpPr>
        <p:spPr>
          <a:xfrm>
            <a:off x="11786537" y="6203384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99D6B380-74D4-46EA-9A8C-ADAD47D90487}"/>
              </a:ext>
            </a:extLst>
          </p:cNvPr>
          <p:cNvSpPr/>
          <p:nvPr/>
        </p:nvSpPr>
        <p:spPr>
          <a:xfrm>
            <a:off x="8210624" y="754297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DD00990F-5396-4B8E-91E7-36394CC3BFB4}"/>
              </a:ext>
            </a:extLst>
          </p:cNvPr>
          <p:cNvSpPr/>
          <p:nvPr/>
        </p:nvSpPr>
        <p:spPr>
          <a:xfrm>
            <a:off x="7635291" y="656107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BC4CE594-920B-4045-B7B1-9E877F14ED73}"/>
              </a:ext>
            </a:extLst>
          </p:cNvPr>
          <p:cNvSpPr/>
          <p:nvPr/>
        </p:nvSpPr>
        <p:spPr>
          <a:xfrm>
            <a:off x="8750533" y="984216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DCBCE98-567B-42C6-A1EF-9F1C82D9B9D2}"/>
              </a:ext>
            </a:extLst>
          </p:cNvPr>
          <p:cNvSpPr/>
          <p:nvPr/>
        </p:nvSpPr>
        <p:spPr>
          <a:xfrm>
            <a:off x="9243865" y="1266755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DCDAB178-A3F1-4F6C-9B16-601CA0507497}"/>
              </a:ext>
            </a:extLst>
          </p:cNvPr>
          <p:cNvSpPr/>
          <p:nvPr/>
        </p:nvSpPr>
        <p:spPr>
          <a:xfrm>
            <a:off x="9731691" y="1597025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8C04A2C2-9025-4455-8122-D8518B9D1A90}"/>
              </a:ext>
            </a:extLst>
          </p:cNvPr>
          <p:cNvSpPr/>
          <p:nvPr/>
        </p:nvSpPr>
        <p:spPr>
          <a:xfrm>
            <a:off x="10203047" y="1942554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31D6E9F-D1F0-476E-B272-AC495136412C}"/>
              </a:ext>
            </a:extLst>
          </p:cNvPr>
          <p:cNvSpPr/>
          <p:nvPr/>
        </p:nvSpPr>
        <p:spPr>
          <a:xfrm>
            <a:off x="10652318" y="2355119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064056B-E722-4FB4-8D39-9B97ABB30DEF}"/>
              </a:ext>
            </a:extLst>
          </p:cNvPr>
          <p:cNvSpPr/>
          <p:nvPr/>
        </p:nvSpPr>
        <p:spPr>
          <a:xfrm>
            <a:off x="11024103" y="2805919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9CE3F2EE-129B-4B9F-AC9A-621355D38967}"/>
              </a:ext>
            </a:extLst>
          </p:cNvPr>
          <p:cNvSpPr/>
          <p:nvPr/>
        </p:nvSpPr>
        <p:spPr>
          <a:xfrm>
            <a:off x="11311457" y="3321000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1206E4D-C5CF-4E35-AE7F-107CAEA4662D}"/>
              </a:ext>
            </a:extLst>
          </p:cNvPr>
          <p:cNvSpPr/>
          <p:nvPr/>
        </p:nvSpPr>
        <p:spPr>
          <a:xfrm>
            <a:off x="11541875" y="3881739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D32238A-899A-4F9B-8ADE-D2B4E3A3720E}"/>
              </a:ext>
            </a:extLst>
          </p:cNvPr>
          <p:cNvSpPr/>
          <p:nvPr/>
        </p:nvSpPr>
        <p:spPr>
          <a:xfrm>
            <a:off x="11881305" y="5613221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D8FA707-45BC-4315-B5BD-B5A694905CF8}"/>
              </a:ext>
            </a:extLst>
          </p:cNvPr>
          <p:cNvSpPr/>
          <p:nvPr/>
        </p:nvSpPr>
        <p:spPr>
          <a:xfrm>
            <a:off x="11827305" y="4996447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F182530-FEB6-4291-8537-3287CB7B0E89}"/>
              </a:ext>
            </a:extLst>
          </p:cNvPr>
          <p:cNvSpPr/>
          <p:nvPr/>
        </p:nvSpPr>
        <p:spPr>
          <a:xfrm>
            <a:off x="11694755" y="4432788"/>
            <a:ext cx="108000" cy="10800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3F1FF71-7BDC-441E-AF77-D8AB0B41A225}"/>
              </a:ext>
            </a:extLst>
          </p:cNvPr>
          <p:cNvSpPr txBox="1"/>
          <p:nvPr/>
        </p:nvSpPr>
        <p:spPr>
          <a:xfrm>
            <a:off x="4920499" y="1320755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2.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B6E8B2F-CE3D-41A9-A609-8EF633A63BB7}"/>
              </a:ext>
            </a:extLst>
          </p:cNvPr>
          <p:cNvGrpSpPr/>
          <p:nvPr/>
        </p:nvGrpSpPr>
        <p:grpSpPr>
          <a:xfrm>
            <a:off x="9670389" y="6032763"/>
            <a:ext cx="1006043" cy="449241"/>
            <a:chOff x="8210624" y="4624266"/>
            <a:chExt cx="1006043" cy="449241"/>
          </a:xfrm>
        </p:grpSpPr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9DAA5929-D332-432D-9311-15F790A8621D}"/>
                </a:ext>
              </a:extLst>
            </p:cNvPr>
            <p:cNvCxnSpPr>
              <a:cxnSpLocks/>
            </p:cNvCxnSpPr>
            <p:nvPr/>
          </p:nvCxnSpPr>
          <p:spPr>
            <a:xfrm>
              <a:off x="8282234" y="5073507"/>
              <a:ext cx="710873" cy="0"/>
            </a:xfrm>
            <a:prstGeom prst="straightConnector1">
              <a:avLst/>
            </a:prstGeom>
            <a:ln w="38100" cap="sq">
              <a:solidFill>
                <a:schemeClr val="bg1"/>
              </a:solidFill>
              <a:round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330EBF9-D034-4F68-9BDB-F1FA893A9C8F}"/>
                </a:ext>
              </a:extLst>
            </p:cNvPr>
            <p:cNvSpPr txBox="1"/>
            <p:nvPr/>
          </p:nvSpPr>
          <p:spPr>
            <a:xfrm>
              <a:off x="8210624" y="4624266"/>
              <a:ext cx="10060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000" dirty="0">
                  <a:solidFill>
                    <a:schemeClr val="bg1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rPr>
                <a:t>2 mm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77166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949</TotalTime>
  <Words>295</Words>
  <Application>Microsoft Office PowerPoint</Application>
  <PresentationFormat>Widescreen</PresentationFormat>
  <Paragraphs>77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mannfred boehm</dc:creator>
  <cp:lastModifiedBy>mannfred boehm</cp:lastModifiedBy>
  <cp:revision>74</cp:revision>
  <dcterms:created xsi:type="dcterms:W3CDTF">2019-07-31T22:07:10Z</dcterms:created>
  <dcterms:modified xsi:type="dcterms:W3CDTF">2020-02-12T03:20:14Z</dcterms:modified>
</cp:coreProperties>
</file>